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9" r:id="rId2"/>
    <p:sldId id="4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14FA5B54-94BD-D1C9-D7EC-5A0ED844F814}"/>
              </a:ext>
            </a:extLst>
          </p:cNvPr>
          <p:cNvGrpSpPr/>
          <p:nvPr/>
        </p:nvGrpSpPr>
        <p:grpSpPr>
          <a:xfrm>
            <a:off x="960915" y="1092577"/>
            <a:ext cx="1742838" cy="2447212"/>
            <a:chOff x="870157" y="850838"/>
            <a:chExt cx="1924354" cy="2702089"/>
          </a:xfrm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3A1301AA-DF71-8726-6A69-998DA502C950}"/>
                </a:ext>
              </a:extLst>
            </p:cNvPr>
            <p:cNvSpPr/>
            <p:nvPr/>
          </p:nvSpPr>
          <p:spPr>
            <a:xfrm rot="19211178">
              <a:off x="2427674" y="2280873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5EED21E-480E-445D-BE6E-FADEEA9AD58A}"/>
                </a:ext>
              </a:extLst>
            </p:cNvPr>
            <p:cNvGrpSpPr/>
            <p:nvPr/>
          </p:nvGrpSpPr>
          <p:grpSpPr>
            <a:xfrm>
              <a:off x="1149130" y="850838"/>
              <a:ext cx="1485090" cy="2702089"/>
              <a:chOff x="1174004" y="830100"/>
              <a:chExt cx="1485090" cy="2702089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402E1CEB-05E3-4B05-84F9-FDDA1A74A9BF}"/>
                  </a:ext>
                </a:extLst>
              </p:cNvPr>
              <p:cNvGrpSpPr/>
              <p:nvPr/>
            </p:nvGrpSpPr>
            <p:grpSpPr>
              <a:xfrm>
                <a:off x="1174004" y="830100"/>
                <a:ext cx="1485090" cy="2702089"/>
                <a:chOff x="1174004" y="830100"/>
                <a:chExt cx="1485090" cy="2702089"/>
              </a:xfrm>
            </p:grpSpPr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21EC38CB-E5A9-4A44-9CD6-09D85139171C}"/>
                    </a:ext>
                  </a:extLst>
                </p:cNvPr>
                <p:cNvSpPr/>
                <p:nvPr/>
              </p:nvSpPr>
              <p:spPr>
                <a:xfrm>
                  <a:off x="1302368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台形 116">
                  <a:extLst>
                    <a:ext uri="{FF2B5EF4-FFF2-40B4-BE49-F238E27FC236}">
                      <a16:creationId xmlns:a16="http://schemas.microsoft.com/office/drawing/2014/main" id="{5513BA2F-81C9-46D5-9F7A-7C02A842628C}"/>
                    </a:ext>
                  </a:extLst>
                </p:cNvPr>
                <p:cNvSpPr/>
                <p:nvPr/>
              </p:nvSpPr>
              <p:spPr>
                <a:xfrm>
                  <a:off x="1174004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1D5BE38-EBC2-4244-BDFE-20A264E832BF}"/>
                    </a:ext>
                  </a:extLst>
                </p:cNvPr>
                <p:cNvSpPr/>
                <p:nvPr/>
              </p:nvSpPr>
              <p:spPr>
                <a:xfrm>
                  <a:off x="1729708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片側の 2 つの角を丸めた四角形 144">
                  <a:extLst>
                    <a:ext uri="{FF2B5EF4-FFF2-40B4-BE49-F238E27FC236}">
                      <a16:creationId xmlns:a16="http://schemas.microsoft.com/office/drawing/2014/main" id="{A612ABBB-DBC7-4CE3-BB42-A67D58AAC6ED}"/>
                    </a:ext>
                  </a:extLst>
                </p:cNvPr>
                <p:cNvSpPr/>
                <p:nvPr/>
              </p:nvSpPr>
              <p:spPr>
                <a:xfrm>
                  <a:off x="1408128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平行四辺形 160">
                  <a:extLst>
                    <a:ext uri="{FF2B5EF4-FFF2-40B4-BE49-F238E27FC236}">
                      <a16:creationId xmlns:a16="http://schemas.microsoft.com/office/drawing/2014/main" id="{ED2C1478-66C1-4495-B02A-DEA7AA65DFA9}"/>
                    </a:ext>
                  </a:extLst>
                </p:cNvPr>
                <p:cNvSpPr/>
                <p:nvPr/>
              </p:nvSpPr>
              <p:spPr>
                <a:xfrm>
                  <a:off x="1702077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平行四辺形 160">
                  <a:extLst>
                    <a:ext uri="{FF2B5EF4-FFF2-40B4-BE49-F238E27FC236}">
                      <a16:creationId xmlns:a16="http://schemas.microsoft.com/office/drawing/2014/main" id="{D69DA024-7FF7-4B7F-A911-C613CE699CA5}"/>
                    </a:ext>
                  </a:extLst>
                </p:cNvPr>
                <p:cNvSpPr/>
                <p:nvPr/>
              </p:nvSpPr>
              <p:spPr>
                <a:xfrm flipH="1">
                  <a:off x="2035678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平行四辺形 160">
                  <a:extLst>
                    <a:ext uri="{FF2B5EF4-FFF2-40B4-BE49-F238E27FC236}">
                      <a16:creationId xmlns:a16="http://schemas.microsoft.com/office/drawing/2014/main" id="{CC8B6816-9B0C-4922-83F2-24A840E83CCB}"/>
                    </a:ext>
                  </a:extLst>
                </p:cNvPr>
                <p:cNvSpPr/>
                <p:nvPr/>
              </p:nvSpPr>
              <p:spPr>
                <a:xfrm>
                  <a:off x="1702077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平行四辺形 160">
                  <a:extLst>
                    <a:ext uri="{FF2B5EF4-FFF2-40B4-BE49-F238E27FC236}">
                      <a16:creationId xmlns:a16="http://schemas.microsoft.com/office/drawing/2014/main" id="{36B28358-479D-48A8-8E4F-658CC07D4C31}"/>
                    </a:ext>
                  </a:extLst>
                </p:cNvPr>
                <p:cNvSpPr/>
                <p:nvPr/>
              </p:nvSpPr>
              <p:spPr>
                <a:xfrm flipH="1">
                  <a:off x="2035679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四角形: 上の 2 つの角を丸める 123">
                  <a:extLst>
                    <a:ext uri="{FF2B5EF4-FFF2-40B4-BE49-F238E27FC236}">
                      <a16:creationId xmlns:a16="http://schemas.microsoft.com/office/drawing/2014/main" id="{851579A6-B5EE-4735-BFAE-2B5C46FDF1B8}"/>
                    </a:ext>
                  </a:extLst>
                </p:cNvPr>
                <p:cNvSpPr/>
                <p:nvPr/>
              </p:nvSpPr>
              <p:spPr>
                <a:xfrm>
                  <a:off x="2225778" y="2640275"/>
                  <a:ext cx="314128" cy="332267"/>
                </a:xfrm>
                <a:prstGeom prst="round2SameRect">
                  <a:avLst>
                    <a:gd name="adj1" fmla="val 0"/>
                    <a:gd name="adj2" fmla="val 1742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482CCAC-CBCE-4DDE-81DD-213AC46F0E44}"/>
                    </a:ext>
                  </a:extLst>
                </p:cNvPr>
                <p:cNvSpPr/>
                <p:nvPr/>
              </p:nvSpPr>
              <p:spPr>
                <a:xfrm>
                  <a:off x="2011747" y="2358503"/>
                  <a:ext cx="49504" cy="1119479"/>
                </a:xfrm>
                <a:custGeom>
                  <a:avLst/>
                  <a:gdLst>
                    <a:gd name="connsiteX0" fmla="*/ 24752 w 49504"/>
                    <a:gd name="connsiteY0" fmla="*/ 1069975 h 1119479"/>
                    <a:gd name="connsiteX1" fmla="*/ 49504 w 49504"/>
                    <a:gd name="connsiteY1" fmla="*/ 1094727 h 1119479"/>
                    <a:gd name="connsiteX2" fmla="*/ 24752 w 49504"/>
                    <a:gd name="connsiteY2" fmla="*/ 1119479 h 1119479"/>
                    <a:gd name="connsiteX3" fmla="*/ 0 w 49504"/>
                    <a:gd name="connsiteY3" fmla="*/ 1094727 h 1119479"/>
                    <a:gd name="connsiteX4" fmla="*/ 24752 w 49504"/>
                    <a:gd name="connsiteY4" fmla="*/ 1069975 h 1119479"/>
                    <a:gd name="connsiteX5" fmla="*/ 24752 w 49504"/>
                    <a:gd name="connsiteY5" fmla="*/ 855980 h 1119479"/>
                    <a:gd name="connsiteX6" fmla="*/ 49504 w 49504"/>
                    <a:gd name="connsiteY6" fmla="*/ 880732 h 1119479"/>
                    <a:gd name="connsiteX7" fmla="*/ 24752 w 49504"/>
                    <a:gd name="connsiteY7" fmla="*/ 905484 h 1119479"/>
                    <a:gd name="connsiteX8" fmla="*/ 0 w 49504"/>
                    <a:gd name="connsiteY8" fmla="*/ 880732 h 1119479"/>
                    <a:gd name="connsiteX9" fmla="*/ 24752 w 49504"/>
                    <a:gd name="connsiteY9" fmla="*/ 855980 h 1119479"/>
                    <a:gd name="connsiteX10" fmla="*/ 24752 w 49504"/>
                    <a:gd name="connsiteY10" fmla="*/ 641985 h 1119479"/>
                    <a:gd name="connsiteX11" fmla="*/ 49504 w 49504"/>
                    <a:gd name="connsiteY11" fmla="*/ 666737 h 1119479"/>
                    <a:gd name="connsiteX12" fmla="*/ 24752 w 49504"/>
                    <a:gd name="connsiteY12" fmla="*/ 691489 h 1119479"/>
                    <a:gd name="connsiteX13" fmla="*/ 0 w 49504"/>
                    <a:gd name="connsiteY13" fmla="*/ 666737 h 1119479"/>
                    <a:gd name="connsiteX14" fmla="*/ 24752 w 49504"/>
                    <a:gd name="connsiteY14" fmla="*/ 641985 h 1119479"/>
                    <a:gd name="connsiteX15" fmla="*/ 24752 w 49504"/>
                    <a:gd name="connsiteY15" fmla="*/ 427990 h 1119479"/>
                    <a:gd name="connsiteX16" fmla="*/ 49504 w 49504"/>
                    <a:gd name="connsiteY16" fmla="*/ 452742 h 1119479"/>
                    <a:gd name="connsiteX17" fmla="*/ 24752 w 49504"/>
                    <a:gd name="connsiteY17" fmla="*/ 477494 h 1119479"/>
                    <a:gd name="connsiteX18" fmla="*/ 0 w 49504"/>
                    <a:gd name="connsiteY18" fmla="*/ 452742 h 1119479"/>
                    <a:gd name="connsiteX19" fmla="*/ 24752 w 49504"/>
                    <a:gd name="connsiteY19" fmla="*/ 427990 h 1119479"/>
                    <a:gd name="connsiteX20" fmla="*/ 24752 w 49504"/>
                    <a:gd name="connsiteY20" fmla="*/ 213995 h 1119479"/>
                    <a:gd name="connsiteX21" fmla="*/ 49504 w 49504"/>
                    <a:gd name="connsiteY21" fmla="*/ 238747 h 1119479"/>
                    <a:gd name="connsiteX22" fmla="*/ 24752 w 49504"/>
                    <a:gd name="connsiteY22" fmla="*/ 263499 h 1119479"/>
                    <a:gd name="connsiteX23" fmla="*/ 0 w 49504"/>
                    <a:gd name="connsiteY23" fmla="*/ 238747 h 1119479"/>
                    <a:gd name="connsiteX24" fmla="*/ 24752 w 49504"/>
                    <a:gd name="connsiteY24" fmla="*/ 213995 h 1119479"/>
                    <a:gd name="connsiteX25" fmla="*/ 24752 w 49504"/>
                    <a:gd name="connsiteY25" fmla="*/ 0 h 1119479"/>
                    <a:gd name="connsiteX26" fmla="*/ 49504 w 49504"/>
                    <a:gd name="connsiteY26" fmla="*/ 24752 h 1119479"/>
                    <a:gd name="connsiteX27" fmla="*/ 24752 w 49504"/>
                    <a:gd name="connsiteY27" fmla="*/ 49504 h 1119479"/>
                    <a:gd name="connsiteX28" fmla="*/ 0 w 49504"/>
                    <a:gd name="connsiteY28" fmla="*/ 24752 h 1119479"/>
                    <a:gd name="connsiteX29" fmla="*/ 24752 w 49504"/>
                    <a:gd name="connsiteY29" fmla="*/ 0 h 1119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9504" h="1119479">
                      <a:moveTo>
                        <a:pt x="24752" y="1069975"/>
                      </a:moveTo>
                      <a:cubicBezTo>
                        <a:pt x="38422" y="1069975"/>
                        <a:pt x="49504" y="1081057"/>
                        <a:pt x="49504" y="1094727"/>
                      </a:cubicBezTo>
                      <a:cubicBezTo>
                        <a:pt x="49504" y="1108397"/>
                        <a:pt x="38422" y="1119479"/>
                        <a:pt x="24752" y="1119479"/>
                      </a:cubicBezTo>
                      <a:cubicBezTo>
                        <a:pt x="11082" y="1119479"/>
                        <a:pt x="0" y="1108397"/>
                        <a:pt x="0" y="1094727"/>
                      </a:cubicBezTo>
                      <a:cubicBezTo>
                        <a:pt x="0" y="1081057"/>
                        <a:pt x="11082" y="1069975"/>
                        <a:pt x="24752" y="1069975"/>
                      </a:cubicBezTo>
                      <a:close/>
                      <a:moveTo>
                        <a:pt x="24752" y="855980"/>
                      </a:moveTo>
                      <a:cubicBezTo>
                        <a:pt x="38422" y="855980"/>
                        <a:pt x="49504" y="867062"/>
                        <a:pt x="49504" y="880732"/>
                      </a:cubicBezTo>
                      <a:cubicBezTo>
                        <a:pt x="49504" y="894402"/>
                        <a:pt x="38422" y="905484"/>
                        <a:pt x="24752" y="905484"/>
                      </a:cubicBezTo>
                      <a:cubicBezTo>
                        <a:pt x="11082" y="905484"/>
                        <a:pt x="0" y="894402"/>
                        <a:pt x="0" y="880732"/>
                      </a:cubicBezTo>
                      <a:cubicBezTo>
                        <a:pt x="0" y="867062"/>
                        <a:pt x="11082" y="855980"/>
                        <a:pt x="24752" y="855980"/>
                      </a:cubicBezTo>
                      <a:close/>
                      <a:moveTo>
                        <a:pt x="24752" y="641985"/>
                      </a:moveTo>
                      <a:cubicBezTo>
                        <a:pt x="38422" y="641985"/>
                        <a:pt x="49504" y="653067"/>
                        <a:pt x="49504" y="666737"/>
                      </a:cubicBezTo>
                      <a:cubicBezTo>
                        <a:pt x="49504" y="680407"/>
                        <a:pt x="38422" y="691489"/>
                        <a:pt x="24752" y="691489"/>
                      </a:cubicBezTo>
                      <a:cubicBezTo>
                        <a:pt x="11082" y="691489"/>
                        <a:pt x="0" y="680407"/>
                        <a:pt x="0" y="666737"/>
                      </a:cubicBezTo>
                      <a:cubicBezTo>
                        <a:pt x="0" y="653067"/>
                        <a:pt x="11082" y="641985"/>
                        <a:pt x="24752" y="641985"/>
                      </a:cubicBezTo>
                      <a:close/>
                      <a:moveTo>
                        <a:pt x="24752" y="427990"/>
                      </a:moveTo>
                      <a:cubicBezTo>
                        <a:pt x="38422" y="427990"/>
                        <a:pt x="49504" y="439072"/>
                        <a:pt x="49504" y="452742"/>
                      </a:cubicBezTo>
                      <a:cubicBezTo>
                        <a:pt x="49504" y="466412"/>
                        <a:pt x="38422" y="477494"/>
                        <a:pt x="24752" y="477494"/>
                      </a:cubicBezTo>
                      <a:cubicBezTo>
                        <a:pt x="11082" y="477494"/>
                        <a:pt x="0" y="466412"/>
                        <a:pt x="0" y="452742"/>
                      </a:cubicBezTo>
                      <a:cubicBezTo>
                        <a:pt x="0" y="439072"/>
                        <a:pt x="11082" y="427990"/>
                        <a:pt x="24752" y="427990"/>
                      </a:cubicBezTo>
                      <a:close/>
                      <a:moveTo>
                        <a:pt x="24752" y="213995"/>
                      </a:moveTo>
                      <a:cubicBezTo>
                        <a:pt x="38422" y="213995"/>
                        <a:pt x="49504" y="225077"/>
                        <a:pt x="49504" y="238747"/>
                      </a:cubicBezTo>
                      <a:cubicBezTo>
                        <a:pt x="49504" y="252417"/>
                        <a:pt x="38422" y="263499"/>
                        <a:pt x="24752" y="263499"/>
                      </a:cubicBezTo>
                      <a:cubicBezTo>
                        <a:pt x="11082" y="263499"/>
                        <a:pt x="0" y="252417"/>
                        <a:pt x="0" y="238747"/>
                      </a:cubicBezTo>
                      <a:cubicBezTo>
                        <a:pt x="0" y="225077"/>
                        <a:pt x="11082" y="213995"/>
                        <a:pt x="24752" y="213995"/>
                      </a:cubicBezTo>
                      <a:close/>
                      <a:moveTo>
                        <a:pt x="24752" y="0"/>
                      </a:moveTo>
                      <a:cubicBezTo>
                        <a:pt x="38422" y="0"/>
                        <a:pt x="49504" y="11082"/>
                        <a:pt x="49504" y="24752"/>
                      </a:cubicBezTo>
                      <a:cubicBezTo>
                        <a:pt x="49504" y="38422"/>
                        <a:pt x="38422" y="49504"/>
                        <a:pt x="24752" y="49504"/>
                      </a:cubicBezTo>
                      <a:cubicBezTo>
                        <a:pt x="11082" y="49504"/>
                        <a:pt x="0" y="38422"/>
                        <a:pt x="0" y="24752"/>
                      </a:cubicBezTo>
                      <a:cubicBezTo>
                        <a:pt x="0" y="11082"/>
                        <a:pt x="11082" y="0"/>
                        <a:pt x="24752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3A3E9A69-F6EE-45CF-8839-8B5353FFF55B}"/>
                    </a:ext>
                  </a:extLst>
                </p:cNvPr>
                <p:cNvGrpSpPr/>
                <p:nvPr/>
              </p:nvGrpSpPr>
              <p:grpSpPr>
                <a:xfrm>
                  <a:off x="1377414" y="830100"/>
                  <a:ext cx="1277657" cy="1274513"/>
                  <a:chOff x="5180025" y="563126"/>
                  <a:chExt cx="1277657" cy="1274513"/>
                </a:xfrm>
              </p:grpSpPr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3EA43ED5-784C-44BB-A07A-55E98A56565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715593" y="602464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C78F6962-51CC-40CA-BEEA-F8BFFB00197D}"/>
                      </a:ext>
                    </a:extLst>
                  </p:cNvPr>
                  <p:cNvSpPr/>
                  <p:nvPr/>
                </p:nvSpPr>
                <p:spPr>
                  <a:xfrm>
                    <a:off x="5213203" y="563795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76F6FBC7-506C-47D3-AE00-0B3315CDE862}"/>
                      </a:ext>
                    </a:extLst>
                  </p:cNvPr>
                  <p:cNvGrpSpPr/>
                  <p:nvPr/>
                </p:nvGrpSpPr>
                <p:grpSpPr>
                  <a:xfrm>
                    <a:off x="5180025" y="677532"/>
                    <a:ext cx="1277657" cy="1160107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9" name="グループ化 138">
                      <a:extLst>
                        <a:ext uri="{FF2B5EF4-FFF2-40B4-BE49-F238E27FC236}">
                          <a16:creationId xmlns:a16="http://schemas.microsoft.com/office/drawing/2014/main" id="{AF91859D-B757-4493-A51B-FE6BBF8FAC4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4" name="円/楕円 536">
                        <a:extLst>
                          <a:ext uri="{FF2B5EF4-FFF2-40B4-BE49-F238E27FC236}">
                            <a16:creationId xmlns:a16="http://schemas.microsoft.com/office/drawing/2014/main" id="{49E8A9FD-D3BB-41E8-9388-46DFBF1334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5" name="円/楕円 537">
                        <a:extLst>
                          <a:ext uri="{FF2B5EF4-FFF2-40B4-BE49-F238E27FC236}">
                            <a16:creationId xmlns:a16="http://schemas.microsoft.com/office/drawing/2014/main" id="{A66C26EB-1F5C-438A-AA64-6717A9D52F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0" name="グループ化 139">
                      <a:extLst>
                        <a:ext uri="{FF2B5EF4-FFF2-40B4-BE49-F238E27FC236}">
                          <a16:creationId xmlns:a16="http://schemas.microsoft.com/office/drawing/2014/main" id="{878D8FB3-1BA6-4154-9D6A-1D638CFC0B1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2" name="円/楕円 534">
                        <a:extLst>
                          <a:ext uri="{FF2B5EF4-FFF2-40B4-BE49-F238E27FC236}">
                            <a16:creationId xmlns:a16="http://schemas.microsoft.com/office/drawing/2014/main" id="{E10A5525-B859-43B2-B302-F282F5932F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3" name="円/楕円 535">
                        <a:extLst>
                          <a:ext uri="{FF2B5EF4-FFF2-40B4-BE49-F238E27FC236}">
                            <a16:creationId xmlns:a16="http://schemas.microsoft.com/office/drawing/2014/main" id="{6FF107FB-BB2D-496E-805F-ABA8AFA9E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1" name="円/楕円 533">
                      <a:extLst>
                        <a:ext uri="{FF2B5EF4-FFF2-40B4-BE49-F238E27FC236}">
                          <a16:creationId xmlns:a16="http://schemas.microsoft.com/office/drawing/2014/main" id="{3271B6C0-05E2-491F-A814-A4A427E330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74E5A5DD-08EA-44CB-AFA9-42C908A77A00}"/>
                      </a:ext>
                    </a:extLst>
                  </p:cNvPr>
                  <p:cNvSpPr/>
                  <p:nvPr/>
                </p:nvSpPr>
                <p:spPr>
                  <a:xfrm>
                    <a:off x="5745720" y="1397727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月 134">
                    <a:extLst>
                      <a:ext uri="{FF2B5EF4-FFF2-40B4-BE49-F238E27FC236}">
                        <a16:creationId xmlns:a16="http://schemas.microsoft.com/office/drawing/2014/main" id="{BF51A9C9-2704-45E4-B245-188ADD0583EE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470584" y="411208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月 135">
                    <a:extLst>
                      <a:ext uri="{FF2B5EF4-FFF2-40B4-BE49-F238E27FC236}">
                        <a16:creationId xmlns:a16="http://schemas.microsoft.com/office/drawing/2014/main" id="{EBDDEF5A-1B22-4FD6-B411-A8ECD9703CE3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677684" y="563127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月 136">
                    <a:extLst>
                      <a:ext uri="{FF2B5EF4-FFF2-40B4-BE49-F238E27FC236}">
                        <a16:creationId xmlns:a16="http://schemas.microsoft.com/office/drawing/2014/main" id="{B061B333-BDA3-4209-B6CD-B33D6DCBF016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572909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月 137">
                    <a:extLst>
                      <a:ext uri="{FF2B5EF4-FFF2-40B4-BE49-F238E27FC236}">
                        <a16:creationId xmlns:a16="http://schemas.microsoft.com/office/drawing/2014/main" id="{B6401BBA-B061-4570-BDC8-E469FE3A693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024698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751EC321-6BB2-4C2E-8763-D803CA4453CD}"/>
                  </a:ext>
                </a:extLst>
              </p:cNvPr>
              <p:cNvGrpSpPr/>
              <p:nvPr/>
            </p:nvGrpSpPr>
            <p:grpSpPr>
              <a:xfrm>
                <a:off x="1482641" y="862048"/>
                <a:ext cx="1005450" cy="839467"/>
                <a:chOff x="1482641" y="862048"/>
                <a:chExt cx="1005450" cy="839467"/>
              </a:xfrm>
            </p:grpSpPr>
            <p:sp>
              <p:nvSpPr>
                <p:cNvPr id="106" name="楕円 22">
                  <a:extLst>
                    <a:ext uri="{FF2B5EF4-FFF2-40B4-BE49-F238E27FC236}">
                      <a16:creationId xmlns:a16="http://schemas.microsoft.com/office/drawing/2014/main" id="{B918466C-9D26-4E88-8617-0029E9C4F6C4}"/>
                    </a:ext>
                  </a:extLst>
                </p:cNvPr>
                <p:cNvSpPr/>
                <p:nvPr/>
              </p:nvSpPr>
              <p:spPr>
                <a:xfrm>
                  <a:off x="2377328" y="1023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22">
                  <a:extLst>
                    <a:ext uri="{FF2B5EF4-FFF2-40B4-BE49-F238E27FC236}">
                      <a16:creationId xmlns:a16="http://schemas.microsoft.com/office/drawing/2014/main" id="{05119CAE-7885-424B-B98B-EB5CC4AEDB8E}"/>
                    </a:ext>
                  </a:extLst>
                </p:cNvPr>
                <p:cNvSpPr/>
                <p:nvPr/>
              </p:nvSpPr>
              <p:spPr>
                <a:xfrm>
                  <a:off x="2116053" y="8683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22">
                  <a:extLst>
                    <a:ext uri="{FF2B5EF4-FFF2-40B4-BE49-F238E27FC236}">
                      <a16:creationId xmlns:a16="http://schemas.microsoft.com/office/drawing/2014/main" id="{CBEADC63-D0A5-4D4C-B21F-8DD974AA9997}"/>
                    </a:ext>
                  </a:extLst>
                </p:cNvPr>
                <p:cNvSpPr/>
                <p:nvPr/>
              </p:nvSpPr>
              <p:spPr>
                <a:xfrm>
                  <a:off x="1525503" y="1109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22">
                  <a:extLst>
                    <a:ext uri="{FF2B5EF4-FFF2-40B4-BE49-F238E27FC236}">
                      <a16:creationId xmlns:a16="http://schemas.microsoft.com/office/drawing/2014/main" id="{0CDDBB57-57CC-41F2-840A-2E5E4F5847BF}"/>
                    </a:ext>
                  </a:extLst>
                </p:cNvPr>
                <p:cNvSpPr/>
                <p:nvPr/>
              </p:nvSpPr>
              <p:spPr>
                <a:xfrm>
                  <a:off x="1627897" y="8620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22">
                  <a:extLst>
                    <a:ext uri="{FF2B5EF4-FFF2-40B4-BE49-F238E27FC236}">
                      <a16:creationId xmlns:a16="http://schemas.microsoft.com/office/drawing/2014/main" id="{0751AE0E-DFA2-4E71-812E-9885B0AACE94}"/>
                    </a:ext>
                  </a:extLst>
                </p:cNvPr>
                <p:cNvSpPr/>
                <p:nvPr/>
              </p:nvSpPr>
              <p:spPr>
                <a:xfrm>
                  <a:off x="1920791" y="107397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22">
                  <a:extLst>
                    <a:ext uri="{FF2B5EF4-FFF2-40B4-BE49-F238E27FC236}">
                      <a16:creationId xmlns:a16="http://schemas.microsoft.com/office/drawing/2014/main" id="{10645355-E7BA-4044-AE72-B47F412ECB14}"/>
                    </a:ext>
                  </a:extLst>
                </p:cNvPr>
                <p:cNvSpPr/>
                <p:nvPr/>
              </p:nvSpPr>
              <p:spPr>
                <a:xfrm>
                  <a:off x="1482641" y="153356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68BEB581-7EFF-40E7-848B-FF8746CEB7ED}"/>
                  </a:ext>
                </a:extLst>
              </p:cNvPr>
              <p:cNvGrpSpPr/>
              <p:nvPr/>
            </p:nvGrpSpPr>
            <p:grpSpPr>
              <a:xfrm>
                <a:off x="1560649" y="1299009"/>
                <a:ext cx="911995" cy="298811"/>
                <a:chOff x="1560649" y="1299009"/>
                <a:chExt cx="911995" cy="298811"/>
              </a:xfrm>
            </p:grpSpPr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A7277196-E4FF-48C0-8A9D-22E493F1C4D9}"/>
                    </a:ext>
                  </a:extLst>
                </p:cNvPr>
                <p:cNvSpPr/>
                <p:nvPr/>
              </p:nvSpPr>
              <p:spPr>
                <a:xfrm rot="15300000">
                  <a:off x="1701799" y="1157859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99C2A5E3-8E5E-48B8-B188-BF6990926AFA}"/>
                    </a:ext>
                  </a:extLst>
                </p:cNvPr>
                <p:cNvSpPr/>
                <p:nvPr/>
              </p:nvSpPr>
              <p:spPr>
                <a:xfrm rot="17100000">
                  <a:off x="2285774" y="1157859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56682171-113E-4131-A0F1-EB76841FC5E5}"/>
                    </a:ext>
                  </a:extLst>
                </p:cNvPr>
                <p:cNvSpPr/>
                <p:nvPr/>
              </p:nvSpPr>
              <p:spPr>
                <a:xfrm>
                  <a:off x="1595537" y="141044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955F08D6-F013-483D-A5AF-07454E58BC89}"/>
                    </a:ext>
                  </a:extLst>
                </p:cNvPr>
                <p:cNvSpPr/>
                <p:nvPr/>
              </p:nvSpPr>
              <p:spPr>
                <a:xfrm>
                  <a:off x="2205137" y="141044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974EF7A7-A849-F9FB-DDE4-AF0EBEC6749A}"/>
                </a:ext>
              </a:extLst>
            </p:cNvPr>
            <p:cNvSpPr/>
            <p:nvPr/>
          </p:nvSpPr>
          <p:spPr>
            <a:xfrm>
              <a:off x="870157" y="166889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">
              <a:extLst>
                <a:ext uri="{FF2B5EF4-FFF2-40B4-BE49-F238E27FC236}">
                  <a16:creationId xmlns:a16="http://schemas.microsoft.com/office/drawing/2014/main" id="{096B59F6-A22F-1AB9-FA93-2C015F2583BD}"/>
                </a:ext>
              </a:extLst>
            </p:cNvPr>
            <p:cNvSpPr/>
            <p:nvPr/>
          </p:nvSpPr>
          <p:spPr>
            <a:xfrm>
              <a:off x="1798129" y="192237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3232017C-A69F-BABB-3351-1F0EAB339ADB}"/>
                </a:ext>
              </a:extLst>
            </p:cNvPr>
            <p:cNvGrpSpPr/>
            <p:nvPr/>
          </p:nvGrpSpPr>
          <p:grpSpPr>
            <a:xfrm>
              <a:off x="2094951" y="1422610"/>
              <a:ext cx="594770" cy="1652664"/>
              <a:chOff x="2857687" y="1727143"/>
              <a:chExt cx="452091" cy="1256208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2B93C429-7056-54D3-7741-095363F6B0A2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60DD6E4C-F48F-75EA-6994-0193CA640E15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1F6E72ED-5F8C-CB05-F762-5DEDE697E50B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3C70898D-E13B-4304-36E1-4C6B12C2B210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5364E313-A1E9-4F44-210E-CE2C429A442F}"/>
              </a:ext>
            </a:extLst>
          </p:cNvPr>
          <p:cNvGrpSpPr/>
          <p:nvPr/>
        </p:nvGrpSpPr>
        <p:grpSpPr>
          <a:xfrm>
            <a:off x="6900738" y="4095899"/>
            <a:ext cx="1670300" cy="2379022"/>
            <a:chOff x="6813757" y="3857710"/>
            <a:chExt cx="1844262" cy="262679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C417F46-A62C-4F5A-8FFA-8D81500C56C8}"/>
                </a:ext>
              </a:extLst>
            </p:cNvPr>
            <p:cNvGrpSpPr/>
            <p:nvPr/>
          </p:nvGrpSpPr>
          <p:grpSpPr>
            <a:xfrm>
              <a:off x="7314314" y="3857710"/>
              <a:ext cx="1277657" cy="2626799"/>
              <a:chOff x="7339188" y="3836972"/>
              <a:chExt cx="1277657" cy="2626799"/>
            </a:xfrm>
          </p:grpSpPr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35C3109B-3E1F-4CCE-B1EF-F39081C36008}"/>
                  </a:ext>
                </a:extLst>
              </p:cNvPr>
              <p:cNvGrpSpPr/>
              <p:nvPr/>
            </p:nvGrpSpPr>
            <p:grpSpPr>
              <a:xfrm>
                <a:off x="7339188" y="3836972"/>
                <a:ext cx="1277657" cy="2626799"/>
                <a:chOff x="7339188" y="3836972"/>
                <a:chExt cx="1277657" cy="2626799"/>
              </a:xfrm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026CB7A9-C86F-4E02-9D8D-A3D1ED00383A}"/>
                    </a:ext>
                  </a:extLst>
                </p:cNvPr>
                <p:cNvSpPr/>
                <p:nvPr/>
              </p:nvSpPr>
              <p:spPr>
                <a:xfrm rot="287867">
                  <a:off x="7371373" y="5395045"/>
                  <a:ext cx="325231" cy="1068726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rgbClr val="F4B18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51967A8-B06F-4CC1-B4E5-048B4BFA76D5}"/>
                    </a:ext>
                  </a:extLst>
                </p:cNvPr>
                <p:cNvGrpSpPr/>
                <p:nvPr/>
              </p:nvGrpSpPr>
              <p:grpSpPr>
                <a:xfrm>
                  <a:off x="7452454" y="4981062"/>
                  <a:ext cx="1074802" cy="1468274"/>
                  <a:chOff x="7413298" y="4981062"/>
                  <a:chExt cx="1153114" cy="1468274"/>
                </a:xfrm>
              </p:grpSpPr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F1150C83-22F9-4095-A2E7-2BB41CEA52B3}"/>
                      </a:ext>
                    </a:extLst>
                  </p:cNvPr>
                  <p:cNvSpPr/>
                  <p:nvPr/>
                </p:nvSpPr>
                <p:spPr>
                  <a:xfrm>
                    <a:off x="7500774" y="4981062"/>
                    <a:ext cx="976476" cy="804612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1859D200-C9E7-4D70-B258-F70CEC01B217}"/>
                      </a:ext>
                    </a:extLst>
                  </p:cNvPr>
                  <p:cNvSpPr/>
                  <p:nvPr/>
                </p:nvSpPr>
                <p:spPr>
                  <a:xfrm>
                    <a:off x="7413298" y="5288820"/>
                    <a:ext cx="1153114" cy="1160516"/>
                  </a:xfrm>
                  <a:custGeom>
                    <a:avLst/>
                    <a:gdLst>
                      <a:gd name="connsiteX0" fmla="*/ 911553 w 1153114"/>
                      <a:gd name="connsiteY0" fmla="*/ 0 h 1160516"/>
                      <a:gd name="connsiteX1" fmla="*/ 955270 w 1153114"/>
                      <a:gd name="connsiteY1" fmla="*/ 13571 h 1160516"/>
                      <a:gd name="connsiteX2" fmla="*/ 1153114 w 1153114"/>
                      <a:gd name="connsiteY2" fmla="*/ 312047 h 1160516"/>
                      <a:gd name="connsiteX3" fmla="*/ 1153114 w 1153114"/>
                      <a:gd name="connsiteY3" fmla="*/ 1160516 h 1160516"/>
                      <a:gd name="connsiteX4" fmla="*/ 0 w 1153114"/>
                      <a:gd name="connsiteY4" fmla="*/ 1160516 h 1160516"/>
                      <a:gd name="connsiteX5" fmla="*/ 0 w 1153114"/>
                      <a:gd name="connsiteY5" fmla="*/ 312047 h 1160516"/>
                      <a:gd name="connsiteX6" fmla="*/ 197844 w 1153114"/>
                      <a:gd name="connsiteY6" fmla="*/ 13571 h 1160516"/>
                      <a:gd name="connsiteX7" fmla="*/ 238505 w 1153114"/>
                      <a:gd name="connsiteY7" fmla="*/ 949 h 1160516"/>
                      <a:gd name="connsiteX8" fmla="*/ 238505 w 1153114"/>
                      <a:gd name="connsiteY8" fmla="*/ 30125 h 1160516"/>
                      <a:gd name="connsiteX9" fmla="*/ 575029 w 1153114"/>
                      <a:gd name="connsiteY9" fmla="*/ 366649 h 1160516"/>
                      <a:gd name="connsiteX10" fmla="*/ 911553 w 1153114"/>
                      <a:gd name="connsiteY10" fmla="*/ 30125 h 1160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53114" h="1160516">
                        <a:moveTo>
                          <a:pt x="911553" y="0"/>
                        </a:moveTo>
                        <a:lnTo>
                          <a:pt x="955270" y="13571"/>
                        </a:lnTo>
                        <a:cubicBezTo>
                          <a:pt x="1071535" y="62746"/>
                          <a:pt x="1153114" y="177870"/>
                          <a:pt x="1153114" y="312047"/>
                        </a:cubicBezTo>
                        <a:lnTo>
                          <a:pt x="1153114" y="1160516"/>
                        </a:lnTo>
                        <a:lnTo>
                          <a:pt x="0" y="1160516"/>
                        </a:lnTo>
                        <a:lnTo>
                          <a:pt x="0" y="312047"/>
                        </a:lnTo>
                        <a:cubicBezTo>
                          <a:pt x="0" y="177870"/>
                          <a:pt x="81580" y="62746"/>
                          <a:pt x="197844" y="13571"/>
                        </a:cubicBezTo>
                        <a:lnTo>
                          <a:pt x="238505" y="949"/>
                        </a:lnTo>
                        <a:lnTo>
                          <a:pt x="238505" y="30125"/>
                        </a:lnTo>
                        <a:cubicBezTo>
                          <a:pt x="238505" y="215982"/>
                          <a:pt x="389172" y="366649"/>
                          <a:pt x="575029" y="366649"/>
                        </a:cubicBezTo>
                        <a:cubicBezTo>
                          <a:pt x="760886" y="366649"/>
                          <a:pt x="911553" y="215982"/>
                          <a:pt x="911553" y="30125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873671A7-6D0C-4C72-A2EA-4248F0CA286C}"/>
                    </a:ext>
                  </a:extLst>
                </p:cNvPr>
                <p:cNvGrpSpPr/>
                <p:nvPr/>
              </p:nvGrpSpPr>
              <p:grpSpPr>
                <a:xfrm>
                  <a:off x="7339188" y="3836972"/>
                  <a:ext cx="1277657" cy="1304908"/>
                  <a:chOff x="5142928" y="2186951"/>
                  <a:chExt cx="1277657" cy="1304908"/>
                </a:xfrm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E623BD01-BC35-4E54-92E1-C25B70AB26AA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191A2E8F-7161-4B4D-9645-CCA1893C51D0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28" y="2331752"/>
                    <a:ext cx="1277657" cy="1160107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9F8D94B8-0886-4461-B7F1-CF0B349D604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514">
                        <a:extLst>
                          <a:ext uri="{FF2B5EF4-FFF2-40B4-BE49-F238E27FC236}">
                            <a16:creationId xmlns:a16="http://schemas.microsoft.com/office/drawing/2014/main" id="{325DB522-57C8-40B2-ADBD-C75E3268FC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515">
                        <a:extLst>
                          <a:ext uri="{FF2B5EF4-FFF2-40B4-BE49-F238E27FC236}">
                            <a16:creationId xmlns:a16="http://schemas.microsoft.com/office/drawing/2014/main" id="{94B1343A-DAD7-4692-892C-8AF6B66EDE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5EAA731B-B743-4AE0-990D-EDE0530F7B5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512">
                        <a:extLst>
                          <a:ext uri="{FF2B5EF4-FFF2-40B4-BE49-F238E27FC236}">
                            <a16:creationId xmlns:a16="http://schemas.microsoft.com/office/drawing/2014/main" id="{FEFD8B16-1260-41F0-8E28-009789C4D5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513">
                        <a:extLst>
                          <a:ext uri="{FF2B5EF4-FFF2-40B4-BE49-F238E27FC236}">
                            <a16:creationId xmlns:a16="http://schemas.microsoft.com/office/drawing/2014/main" id="{9C97F7D6-C933-4FC8-B822-853D1E44DB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511">
                      <a:extLst>
                        <a:ext uri="{FF2B5EF4-FFF2-40B4-BE49-F238E27FC236}">
                          <a16:creationId xmlns:a16="http://schemas.microsoft.com/office/drawing/2014/main" id="{3C016A83-27B4-4982-80F2-68B036FA55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505">
                    <a:extLst>
                      <a:ext uri="{FF2B5EF4-FFF2-40B4-BE49-F238E27FC236}">
                        <a16:creationId xmlns:a16="http://schemas.microsoft.com/office/drawing/2014/main" id="{C9902A19-F40A-4549-905B-924698D969A2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rgbClr val="FF00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859E71EC-FB03-4AC9-AD9A-638F8C4BC2FE}"/>
                  </a:ext>
                </a:extLst>
              </p:cNvPr>
              <p:cNvGrpSpPr/>
              <p:nvPr/>
            </p:nvGrpSpPr>
            <p:grpSpPr>
              <a:xfrm>
                <a:off x="7475453" y="3914811"/>
                <a:ext cx="962588" cy="901380"/>
                <a:chOff x="7475453" y="3914811"/>
                <a:chExt cx="962588" cy="901380"/>
              </a:xfrm>
            </p:grpSpPr>
            <p:sp>
              <p:nvSpPr>
                <p:cNvPr id="200" name="楕円 22">
                  <a:extLst>
                    <a:ext uri="{FF2B5EF4-FFF2-40B4-BE49-F238E27FC236}">
                      <a16:creationId xmlns:a16="http://schemas.microsoft.com/office/drawing/2014/main" id="{E7A6D173-3068-4E97-8FD1-391A37159CA3}"/>
                    </a:ext>
                  </a:extLst>
                </p:cNvPr>
                <p:cNvSpPr/>
                <p:nvPr/>
              </p:nvSpPr>
              <p:spPr>
                <a:xfrm>
                  <a:off x="8327278" y="41285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2">
                  <a:extLst>
                    <a:ext uri="{FF2B5EF4-FFF2-40B4-BE49-F238E27FC236}">
                      <a16:creationId xmlns:a16="http://schemas.microsoft.com/office/drawing/2014/main" id="{1C027361-75C1-449E-89F8-BA0AA169126D}"/>
                    </a:ext>
                  </a:extLst>
                </p:cNvPr>
                <p:cNvSpPr/>
                <p:nvPr/>
              </p:nvSpPr>
              <p:spPr>
                <a:xfrm>
                  <a:off x="8066003" y="39735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2">
                  <a:extLst>
                    <a:ext uri="{FF2B5EF4-FFF2-40B4-BE49-F238E27FC236}">
                      <a16:creationId xmlns:a16="http://schemas.microsoft.com/office/drawing/2014/main" id="{9393C29C-B667-424F-A0EA-467AD0D70D42}"/>
                    </a:ext>
                  </a:extLst>
                </p:cNvPr>
                <p:cNvSpPr/>
                <p:nvPr/>
              </p:nvSpPr>
              <p:spPr>
                <a:xfrm>
                  <a:off x="7475453" y="42148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2">
                  <a:extLst>
                    <a:ext uri="{FF2B5EF4-FFF2-40B4-BE49-F238E27FC236}">
                      <a16:creationId xmlns:a16="http://schemas.microsoft.com/office/drawing/2014/main" id="{41D8F31A-CE37-4510-85F1-CC40CE27E828}"/>
                    </a:ext>
                  </a:extLst>
                </p:cNvPr>
                <p:cNvSpPr/>
                <p:nvPr/>
              </p:nvSpPr>
              <p:spPr>
                <a:xfrm>
                  <a:off x="7746916" y="39148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2">
                  <a:extLst>
                    <a:ext uri="{FF2B5EF4-FFF2-40B4-BE49-F238E27FC236}">
                      <a16:creationId xmlns:a16="http://schemas.microsoft.com/office/drawing/2014/main" id="{C7FE5BA9-1308-4449-98A2-51CC40D935E8}"/>
                    </a:ext>
                  </a:extLst>
                </p:cNvPr>
                <p:cNvSpPr/>
                <p:nvPr/>
              </p:nvSpPr>
              <p:spPr>
                <a:xfrm>
                  <a:off x="7932654" y="42672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2">
                  <a:extLst>
                    <a:ext uri="{FF2B5EF4-FFF2-40B4-BE49-F238E27FC236}">
                      <a16:creationId xmlns:a16="http://schemas.microsoft.com/office/drawing/2014/main" id="{A2C77B2A-422D-41C1-9190-973CE09BE8CE}"/>
                    </a:ext>
                  </a:extLst>
                </p:cNvPr>
                <p:cNvSpPr/>
                <p:nvPr/>
              </p:nvSpPr>
              <p:spPr>
                <a:xfrm>
                  <a:off x="7475454" y="46482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CC75158F-B354-4C75-B0A7-28D2F74D04FE}"/>
                  </a:ext>
                </a:extLst>
              </p:cNvPr>
              <p:cNvGrpSpPr/>
              <p:nvPr/>
            </p:nvGrpSpPr>
            <p:grpSpPr>
              <a:xfrm>
                <a:off x="7551276" y="4352081"/>
                <a:ext cx="878438" cy="291922"/>
                <a:chOff x="7551276" y="4352081"/>
                <a:chExt cx="878438" cy="291922"/>
              </a:xfrm>
            </p:grpSpPr>
            <p:sp>
              <p:nvSpPr>
                <p:cNvPr id="196" name="月 195">
                  <a:extLst>
                    <a:ext uri="{FF2B5EF4-FFF2-40B4-BE49-F238E27FC236}">
                      <a16:creationId xmlns:a16="http://schemas.microsoft.com/office/drawing/2014/main" id="{ABCEECBD-A939-4E7B-A3A2-7642DBC4339C}"/>
                    </a:ext>
                  </a:extLst>
                </p:cNvPr>
                <p:cNvSpPr/>
                <p:nvPr/>
              </p:nvSpPr>
              <p:spPr>
                <a:xfrm rot="15300000">
                  <a:off x="7651347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月 196">
                  <a:extLst>
                    <a:ext uri="{FF2B5EF4-FFF2-40B4-BE49-F238E27FC236}">
                      <a16:creationId xmlns:a16="http://schemas.microsoft.com/office/drawing/2014/main" id="{229727D1-2EE0-468A-BEAF-EB4F348CF6B4}"/>
                    </a:ext>
                  </a:extLst>
                </p:cNvPr>
                <p:cNvSpPr/>
                <p:nvPr/>
              </p:nvSpPr>
              <p:spPr>
                <a:xfrm rot="17100000">
                  <a:off x="8253911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50F9D565-E270-4D18-AC56-2013B7C46C61}"/>
                    </a:ext>
                  </a:extLst>
                </p:cNvPr>
                <p:cNvSpPr/>
                <p:nvPr/>
              </p:nvSpPr>
              <p:spPr>
                <a:xfrm>
                  <a:off x="7614056" y="4504489"/>
                  <a:ext cx="158134" cy="13951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C54D6BC4-249C-48D4-84BE-C7D7CFE06EF4}"/>
                    </a:ext>
                  </a:extLst>
                </p:cNvPr>
                <p:cNvSpPr/>
                <p:nvPr/>
              </p:nvSpPr>
              <p:spPr>
                <a:xfrm>
                  <a:off x="8195081" y="4504489"/>
                  <a:ext cx="158134" cy="13951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BF307A72-499B-E626-F3BC-96BDC87CABC0}"/>
                </a:ext>
              </a:extLst>
            </p:cNvPr>
            <p:cNvSpPr/>
            <p:nvPr/>
          </p:nvSpPr>
          <p:spPr>
            <a:xfrm>
              <a:off x="6813757" y="470165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">
              <a:extLst>
                <a:ext uri="{FF2B5EF4-FFF2-40B4-BE49-F238E27FC236}">
                  <a16:creationId xmlns:a16="http://schemas.microsoft.com/office/drawing/2014/main" id="{B7995336-D8C1-39EA-195A-BB3E0939725E}"/>
                </a:ext>
              </a:extLst>
            </p:cNvPr>
            <p:cNvSpPr/>
            <p:nvPr/>
          </p:nvSpPr>
          <p:spPr>
            <a:xfrm>
              <a:off x="7764589" y="496275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BAD67EA7-9E90-7C73-E257-D47A164F7A98}"/>
                </a:ext>
              </a:extLst>
            </p:cNvPr>
            <p:cNvGrpSpPr/>
            <p:nvPr/>
          </p:nvGrpSpPr>
          <p:grpSpPr>
            <a:xfrm>
              <a:off x="8063249" y="4517504"/>
              <a:ext cx="594770" cy="1652664"/>
              <a:chOff x="2857687" y="1727143"/>
              <a:chExt cx="452091" cy="1256208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B5FF58BF-6A26-0FC8-2556-21E0E24394A2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2A63352A-C0CB-4F28-6DD5-CB1E7E7776E1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AB39C139-E651-5364-2A5C-42EE36681CE4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528741AD-0D05-8B8C-29FE-C63AA679F53E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4B18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5D7DBE47-6DD9-E5D4-CAC2-F8EFA25E674C}"/>
              </a:ext>
            </a:extLst>
          </p:cNvPr>
          <p:cNvGrpSpPr/>
          <p:nvPr/>
        </p:nvGrpSpPr>
        <p:grpSpPr>
          <a:xfrm>
            <a:off x="3795886" y="1037977"/>
            <a:ext cx="1895528" cy="2499110"/>
            <a:chOff x="3697177" y="793537"/>
            <a:chExt cx="2092946" cy="2759390"/>
          </a:xfrm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6C155891-36C5-9330-3A40-F0C96B20B514}"/>
                </a:ext>
              </a:extLst>
            </p:cNvPr>
            <p:cNvSpPr/>
            <p:nvPr/>
          </p:nvSpPr>
          <p:spPr>
            <a:xfrm rot="19211178">
              <a:off x="5423286" y="2280874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2FE7241-7598-4256-858F-E0B9ED73DD56}"/>
                </a:ext>
              </a:extLst>
            </p:cNvPr>
            <p:cNvGrpSpPr/>
            <p:nvPr/>
          </p:nvGrpSpPr>
          <p:grpSpPr>
            <a:xfrm>
              <a:off x="4139276" y="793537"/>
              <a:ext cx="1509903" cy="2759390"/>
              <a:chOff x="4164150" y="772799"/>
              <a:chExt cx="1509903" cy="2759390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8E5FA5CE-6A9A-4577-940E-AFC2FD40AAA5}"/>
                  </a:ext>
                </a:extLst>
              </p:cNvPr>
              <p:cNvGrpSpPr/>
              <p:nvPr/>
            </p:nvGrpSpPr>
            <p:grpSpPr>
              <a:xfrm>
                <a:off x="4164150" y="772799"/>
                <a:ext cx="1509903" cy="2759390"/>
                <a:chOff x="4164150" y="772799"/>
                <a:chExt cx="1509903" cy="2759390"/>
              </a:xfrm>
            </p:grpSpPr>
            <p:sp>
              <p:nvSpPr>
                <p:cNvPr id="163" name="正方形/長方形 162">
                  <a:extLst>
                    <a:ext uri="{FF2B5EF4-FFF2-40B4-BE49-F238E27FC236}">
                      <a16:creationId xmlns:a16="http://schemas.microsoft.com/office/drawing/2014/main" id="{BCE5C88D-E714-45D0-9B41-242C091AB02F}"/>
                    </a:ext>
                  </a:extLst>
                </p:cNvPr>
                <p:cNvSpPr/>
                <p:nvPr/>
              </p:nvSpPr>
              <p:spPr>
                <a:xfrm>
                  <a:off x="4292514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b="1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FED3545D-17C9-407B-97A5-50AFFA72B45B}"/>
                    </a:ext>
                  </a:extLst>
                </p:cNvPr>
                <p:cNvSpPr/>
                <p:nvPr/>
              </p:nvSpPr>
              <p:spPr>
                <a:xfrm>
                  <a:off x="4164150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4FF66D7D-91FB-498B-BE54-A151F2BA1B6C}"/>
                    </a:ext>
                  </a:extLst>
                </p:cNvPr>
                <p:cNvSpPr/>
                <p:nvPr/>
              </p:nvSpPr>
              <p:spPr>
                <a:xfrm>
                  <a:off x="4719854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b="1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片側の 2 つの角を丸めた四角形 144">
                  <a:extLst>
                    <a:ext uri="{FF2B5EF4-FFF2-40B4-BE49-F238E27FC236}">
                      <a16:creationId xmlns:a16="http://schemas.microsoft.com/office/drawing/2014/main" id="{ACF966AF-1FA2-4C80-8216-D88B41A1A33E}"/>
                    </a:ext>
                  </a:extLst>
                </p:cNvPr>
                <p:cNvSpPr/>
                <p:nvPr/>
              </p:nvSpPr>
              <p:spPr>
                <a:xfrm>
                  <a:off x="4398274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F60081E7-4CF7-4C8E-B9CE-91ACF58A44B2}"/>
                    </a:ext>
                  </a:extLst>
                </p:cNvPr>
                <p:cNvSpPr/>
                <p:nvPr/>
              </p:nvSpPr>
              <p:spPr>
                <a:xfrm>
                  <a:off x="5215924" y="2640275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E503548F-B8F2-465B-8175-274417A53D80}"/>
                    </a:ext>
                  </a:extLst>
                </p:cNvPr>
                <p:cNvGrpSpPr/>
                <p:nvPr/>
              </p:nvGrpSpPr>
              <p:grpSpPr>
                <a:xfrm>
                  <a:off x="4360053" y="772799"/>
                  <a:ext cx="1314000" cy="1308666"/>
                  <a:chOff x="6614910" y="561975"/>
                  <a:chExt cx="1314000" cy="1308666"/>
                </a:xfrm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4E0E0972-AB1E-499F-BA25-27E4B95F4C03}"/>
                      </a:ext>
                    </a:extLst>
                  </p:cNvPr>
                  <p:cNvSpPr/>
                  <p:nvPr/>
                </p:nvSpPr>
                <p:spPr>
                  <a:xfrm>
                    <a:off x="6614910" y="561975"/>
                    <a:ext cx="1314000" cy="1300117"/>
                  </a:xfrm>
                  <a:custGeom>
                    <a:avLst/>
                    <a:gdLst>
                      <a:gd name="connsiteX0" fmla="*/ 659628 w 1314000"/>
                      <a:gd name="connsiteY0" fmla="*/ 0 h 1300117"/>
                      <a:gd name="connsiteX1" fmla="*/ 1249565 w 1314000"/>
                      <a:gd name="connsiteY1" fmla="*/ 617538 h 1300117"/>
                      <a:gd name="connsiteX2" fmla="*/ 1203205 w 1314000"/>
                      <a:gd name="connsiteY2" fmla="*/ 857912 h 1300117"/>
                      <a:gd name="connsiteX3" fmla="*/ 1195178 w 1314000"/>
                      <a:gd name="connsiteY3" fmla="*/ 873392 h 1300117"/>
                      <a:gd name="connsiteX4" fmla="*/ 1214790 w 1314000"/>
                      <a:gd name="connsiteY4" fmla="*/ 970265 h 1300117"/>
                      <a:gd name="connsiteX5" fmla="*/ 1314000 w 1314000"/>
                      <a:gd name="connsiteY5" fmla="*/ 1214286 h 1300117"/>
                      <a:gd name="connsiteX6" fmla="*/ 1115657 w 1314000"/>
                      <a:gd name="connsiteY6" fmla="*/ 1188174 h 1300117"/>
                      <a:gd name="connsiteX7" fmla="*/ 1086119 w 1314000"/>
                      <a:gd name="connsiteY7" fmla="*/ 1162486 h 1300117"/>
                      <a:gd name="connsiteX8" fmla="*/ 1086598 w 1314000"/>
                      <a:gd name="connsiteY8" fmla="*/ 1170191 h 1300117"/>
                      <a:gd name="connsiteX9" fmla="*/ 1111102 w 1314000"/>
                      <a:gd name="connsiteY9" fmla="*/ 1300117 h 1300117"/>
                      <a:gd name="connsiteX10" fmla="*/ 894359 w 1314000"/>
                      <a:gd name="connsiteY10" fmla="*/ 1184875 h 1300117"/>
                      <a:gd name="connsiteX11" fmla="*/ 893850 w 1314000"/>
                      <a:gd name="connsiteY11" fmla="*/ 1183938 h 1300117"/>
                      <a:gd name="connsiteX12" fmla="*/ 889258 w 1314000"/>
                      <a:gd name="connsiteY12" fmla="*/ 1186547 h 1300117"/>
                      <a:gd name="connsiteX13" fmla="*/ 659628 w 1314000"/>
                      <a:gd name="connsiteY13" fmla="*/ 1235076 h 1300117"/>
                      <a:gd name="connsiteX14" fmla="*/ 429998 w 1314000"/>
                      <a:gd name="connsiteY14" fmla="*/ 1186547 h 1300117"/>
                      <a:gd name="connsiteX15" fmla="*/ 421389 w 1314000"/>
                      <a:gd name="connsiteY15" fmla="*/ 1181656 h 1300117"/>
                      <a:gd name="connsiteX16" fmla="*/ 419642 w 1314000"/>
                      <a:gd name="connsiteY16" fmla="*/ 1184875 h 1300117"/>
                      <a:gd name="connsiteX17" fmla="*/ 202898 w 1314000"/>
                      <a:gd name="connsiteY17" fmla="*/ 1300117 h 1300117"/>
                      <a:gd name="connsiteX18" fmla="*/ 227402 w 1314000"/>
                      <a:gd name="connsiteY18" fmla="*/ 1170191 h 1300117"/>
                      <a:gd name="connsiteX19" fmla="*/ 227881 w 1314000"/>
                      <a:gd name="connsiteY19" fmla="*/ 1162486 h 1300117"/>
                      <a:gd name="connsiteX20" fmla="*/ 198343 w 1314000"/>
                      <a:gd name="connsiteY20" fmla="*/ 1188174 h 1300117"/>
                      <a:gd name="connsiteX21" fmla="*/ 0 w 1314000"/>
                      <a:gd name="connsiteY21" fmla="*/ 1214286 h 1300117"/>
                      <a:gd name="connsiteX22" fmla="*/ 99211 w 1314000"/>
                      <a:gd name="connsiteY22" fmla="*/ 970265 h 1300117"/>
                      <a:gd name="connsiteX23" fmla="*/ 120298 w 1314000"/>
                      <a:gd name="connsiteY23" fmla="*/ 866102 h 1300117"/>
                      <a:gd name="connsiteX24" fmla="*/ 116051 w 1314000"/>
                      <a:gd name="connsiteY24" fmla="*/ 857912 h 1300117"/>
                      <a:gd name="connsiteX25" fmla="*/ 69691 w 1314000"/>
                      <a:gd name="connsiteY25" fmla="*/ 617538 h 1300117"/>
                      <a:gd name="connsiteX26" fmla="*/ 659628 w 1314000"/>
                      <a:gd name="connsiteY26" fmla="*/ 0 h 1300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314000" h="1300117">
                        <a:moveTo>
                          <a:pt x="659628" y="0"/>
                        </a:moveTo>
                        <a:cubicBezTo>
                          <a:pt x="985441" y="0"/>
                          <a:pt x="1249565" y="276481"/>
                          <a:pt x="1249565" y="617538"/>
                        </a:cubicBezTo>
                        <a:cubicBezTo>
                          <a:pt x="1249565" y="702802"/>
                          <a:pt x="1233057" y="784031"/>
                          <a:pt x="1203205" y="857912"/>
                        </a:cubicBezTo>
                        <a:lnTo>
                          <a:pt x="1195178" y="873392"/>
                        </a:lnTo>
                        <a:lnTo>
                          <a:pt x="1214790" y="970265"/>
                        </a:lnTo>
                        <a:cubicBezTo>
                          <a:pt x="1237516" y="1055082"/>
                          <a:pt x="1270763" y="1137080"/>
                          <a:pt x="1314000" y="1214286"/>
                        </a:cubicBezTo>
                        <a:cubicBezTo>
                          <a:pt x="1244281" y="1232967"/>
                          <a:pt x="1173589" y="1221621"/>
                          <a:pt x="1115657" y="1188174"/>
                        </a:cubicBezTo>
                        <a:lnTo>
                          <a:pt x="1086119" y="1162486"/>
                        </a:lnTo>
                        <a:lnTo>
                          <a:pt x="1086598" y="1170191"/>
                        </a:lnTo>
                        <a:cubicBezTo>
                          <a:pt x="1092043" y="1213840"/>
                          <a:pt x="1100211" y="1257234"/>
                          <a:pt x="1111102" y="1300117"/>
                        </a:cubicBezTo>
                        <a:cubicBezTo>
                          <a:pt x="1020878" y="1300117"/>
                          <a:pt x="941331" y="1254404"/>
                          <a:pt x="894359" y="1184875"/>
                        </a:cubicBezTo>
                        <a:lnTo>
                          <a:pt x="893850" y="1183938"/>
                        </a:lnTo>
                        <a:lnTo>
                          <a:pt x="889258" y="1186547"/>
                        </a:lnTo>
                        <a:cubicBezTo>
                          <a:pt x="818679" y="1217796"/>
                          <a:pt x="741081" y="1235076"/>
                          <a:pt x="659628" y="1235076"/>
                        </a:cubicBezTo>
                        <a:cubicBezTo>
                          <a:pt x="578175" y="1235076"/>
                          <a:pt x="500577" y="1217796"/>
                          <a:pt x="429998" y="1186547"/>
                        </a:cubicBezTo>
                        <a:lnTo>
                          <a:pt x="421389" y="1181656"/>
                        </a:lnTo>
                        <a:lnTo>
                          <a:pt x="419642" y="1184875"/>
                        </a:lnTo>
                        <a:cubicBezTo>
                          <a:pt x="372669" y="1254404"/>
                          <a:pt x="293122" y="1300117"/>
                          <a:pt x="202898" y="1300117"/>
                        </a:cubicBezTo>
                        <a:cubicBezTo>
                          <a:pt x="213789" y="1257234"/>
                          <a:pt x="221957" y="1213840"/>
                          <a:pt x="227402" y="1170191"/>
                        </a:cubicBezTo>
                        <a:lnTo>
                          <a:pt x="227881" y="1162486"/>
                        </a:lnTo>
                        <a:lnTo>
                          <a:pt x="198343" y="1188174"/>
                        </a:lnTo>
                        <a:cubicBezTo>
                          <a:pt x="140411" y="1221621"/>
                          <a:pt x="69719" y="1232967"/>
                          <a:pt x="0" y="1214286"/>
                        </a:cubicBezTo>
                        <a:cubicBezTo>
                          <a:pt x="43237" y="1137080"/>
                          <a:pt x="76484" y="1055082"/>
                          <a:pt x="99211" y="970265"/>
                        </a:cubicBezTo>
                        <a:lnTo>
                          <a:pt x="120298" y="866102"/>
                        </a:lnTo>
                        <a:lnTo>
                          <a:pt x="116051" y="857912"/>
                        </a:lnTo>
                        <a:cubicBezTo>
                          <a:pt x="86199" y="784031"/>
                          <a:pt x="69691" y="702802"/>
                          <a:pt x="69691" y="617538"/>
                        </a:cubicBezTo>
                        <a:cubicBezTo>
                          <a:pt x="69691" y="276481"/>
                          <a:pt x="333815" y="0"/>
                          <a:pt x="65962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9" name="グループ化 178">
                    <a:extLst>
                      <a:ext uri="{FF2B5EF4-FFF2-40B4-BE49-F238E27FC236}">
                        <a16:creationId xmlns:a16="http://schemas.microsoft.com/office/drawing/2014/main" id="{2CC23E3A-5305-4D18-84A0-C4559AC5EB78}"/>
                      </a:ext>
                    </a:extLst>
                  </p:cNvPr>
                  <p:cNvGrpSpPr/>
                  <p:nvPr/>
                </p:nvGrpSpPr>
                <p:grpSpPr>
                  <a:xfrm>
                    <a:off x="6627826" y="1168002"/>
                    <a:ext cx="1277657" cy="369679"/>
                    <a:chOff x="2791855" y="2459301"/>
                    <a:chExt cx="1150919" cy="333008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186" name="グループ化 185">
                      <a:extLst>
                        <a:ext uri="{FF2B5EF4-FFF2-40B4-BE49-F238E27FC236}">
                          <a16:creationId xmlns:a16="http://schemas.microsoft.com/office/drawing/2014/main" id="{2EC95659-B7AF-4EB8-AC6B-C37B1450114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0" name="円/楕円 536">
                        <a:extLst>
                          <a:ext uri="{FF2B5EF4-FFF2-40B4-BE49-F238E27FC236}">
                            <a16:creationId xmlns:a16="http://schemas.microsoft.com/office/drawing/2014/main" id="{A70FE26C-3C99-4301-B8AE-DD9E74C847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1" name="円/楕円 537">
                        <a:extLst>
                          <a:ext uri="{FF2B5EF4-FFF2-40B4-BE49-F238E27FC236}">
                            <a16:creationId xmlns:a16="http://schemas.microsoft.com/office/drawing/2014/main" id="{BD8DE223-EE24-4ED7-97C2-95A0EE317B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7" name="グループ化 186">
                      <a:extLst>
                        <a:ext uri="{FF2B5EF4-FFF2-40B4-BE49-F238E27FC236}">
                          <a16:creationId xmlns:a16="http://schemas.microsoft.com/office/drawing/2014/main" id="{27432472-42CC-48EA-A374-0C898DB9F85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8" name="円/楕円 534">
                        <a:extLst>
                          <a:ext uri="{FF2B5EF4-FFF2-40B4-BE49-F238E27FC236}">
                            <a16:creationId xmlns:a16="http://schemas.microsoft.com/office/drawing/2014/main" id="{5495BFF1-716C-4EB1-A9D9-E82B7C311F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9" name="円/楕円 535">
                        <a:extLst>
                          <a:ext uri="{FF2B5EF4-FFF2-40B4-BE49-F238E27FC236}">
                            <a16:creationId xmlns:a16="http://schemas.microsoft.com/office/drawing/2014/main" id="{E89FAB97-258E-4518-851E-3F78AEA32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31442627-0BEE-4A1F-9B3D-6ACC7FC7FA48}"/>
                      </a:ext>
                    </a:extLst>
                  </p:cNvPr>
                  <p:cNvSpPr/>
                  <p:nvPr/>
                </p:nvSpPr>
                <p:spPr>
                  <a:xfrm>
                    <a:off x="6751394" y="683417"/>
                    <a:ext cx="1030530" cy="1187224"/>
                  </a:xfrm>
                  <a:custGeom>
                    <a:avLst/>
                    <a:gdLst>
                      <a:gd name="connsiteX0" fmla="*/ 515265 w 1030530"/>
                      <a:gd name="connsiteY0" fmla="*/ 0 h 1187224"/>
                      <a:gd name="connsiteX1" fmla="*/ 1030530 w 1030530"/>
                      <a:gd name="connsiteY1" fmla="*/ 574166 h 1187224"/>
                      <a:gd name="connsiteX2" fmla="*/ 803355 w 1030530"/>
                      <a:gd name="connsiteY2" fmla="*/ 1050273 h 1187224"/>
                      <a:gd name="connsiteX3" fmla="*/ 794942 w 1030530"/>
                      <a:gd name="connsiteY3" fmla="*/ 1055362 h 1187224"/>
                      <a:gd name="connsiteX4" fmla="*/ 757201 w 1030530"/>
                      <a:gd name="connsiteY4" fmla="*/ 1094453 h 1187224"/>
                      <a:gd name="connsiteX5" fmla="*/ 515265 w 1030530"/>
                      <a:gd name="connsiteY5" fmla="*/ 1187224 h 1187224"/>
                      <a:gd name="connsiteX6" fmla="*/ 273330 w 1030530"/>
                      <a:gd name="connsiteY6" fmla="*/ 1094453 h 1187224"/>
                      <a:gd name="connsiteX7" fmla="*/ 235589 w 1030530"/>
                      <a:gd name="connsiteY7" fmla="*/ 1055362 h 1187224"/>
                      <a:gd name="connsiteX8" fmla="*/ 227176 w 1030530"/>
                      <a:gd name="connsiteY8" fmla="*/ 1050273 h 1187224"/>
                      <a:gd name="connsiteX9" fmla="*/ 0 w 1030530"/>
                      <a:gd name="connsiteY9" fmla="*/ 574166 h 1187224"/>
                      <a:gd name="connsiteX10" fmla="*/ 515265 w 1030530"/>
                      <a:gd name="connsiteY10" fmla="*/ 0 h 1187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0530" h="1187224">
                        <a:moveTo>
                          <a:pt x="515265" y="0"/>
                        </a:moveTo>
                        <a:cubicBezTo>
                          <a:pt x="799838" y="0"/>
                          <a:pt x="1030530" y="257063"/>
                          <a:pt x="1030530" y="574166"/>
                        </a:cubicBezTo>
                        <a:cubicBezTo>
                          <a:pt x="1030530" y="772355"/>
                          <a:pt x="940416" y="947092"/>
                          <a:pt x="803355" y="1050273"/>
                        </a:cubicBezTo>
                        <a:lnTo>
                          <a:pt x="794942" y="1055362"/>
                        </a:lnTo>
                        <a:lnTo>
                          <a:pt x="757201" y="1094453"/>
                        </a:lnTo>
                        <a:cubicBezTo>
                          <a:pt x="688139" y="1153024"/>
                          <a:pt x="604884" y="1187224"/>
                          <a:pt x="515265" y="1187224"/>
                        </a:cubicBezTo>
                        <a:cubicBezTo>
                          <a:pt x="425647" y="1187224"/>
                          <a:pt x="342392" y="1153024"/>
                          <a:pt x="273330" y="1094453"/>
                        </a:cubicBezTo>
                        <a:lnTo>
                          <a:pt x="235589" y="1055362"/>
                        </a:lnTo>
                        <a:lnTo>
                          <a:pt x="227176" y="1050273"/>
                        </a:lnTo>
                        <a:cubicBezTo>
                          <a:pt x="90114" y="947092"/>
                          <a:pt x="0" y="772355"/>
                          <a:pt x="0" y="574166"/>
                        </a:cubicBezTo>
                        <a:cubicBezTo>
                          <a:pt x="0" y="257063"/>
                          <a:pt x="230692" y="0"/>
                          <a:pt x="515265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2" name="グループ化 181">
                    <a:extLst>
                      <a:ext uri="{FF2B5EF4-FFF2-40B4-BE49-F238E27FC236}">
                        <a16:creationId xmlns:a16="http://schemas.microsoft.com/office/drawing/2014/main" id="{04FDDA19-9D74-420B-B824-37FDE5B068DD}"/>
                      </a:ext>
                    </a:extLst>
                  </p:cNvPr>
                  <p:cNvGrpSpPr/>
                  <p:nvPr/>
                </p:nvGrpSpPr>
                <p:grpSpPr>
                  <a:xfrm>
                    <a:off x="7174981" y="1385983"/>
                    <a:ext cx="183076" cy="162745"/>
                    <a:chOff x="7075584" y="1397590"/>
                    <a:chExt cx="258112" cy="203430"/>
                  </a:xfrm>
                </p:grpSpPr>
                <p:sp>
                  <p:nvSpPr>
                    <p:cNvPr id="184" name="円/楕円 662">
                      <a:extLst>
                        <a:ext uri="{FF2B5EF4-FFF2-40B4-BE49-F238E27FC236}">
                          <a16:creationId xmlns:a16="http://schemas.microsoft.com/office/drawing/2014/main" id="{FD386348-F6B7-4C5E-B410-4F717D574D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75584" y="1474881"/>
                      <a:ext cx="258112" cy="117734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5" name="フリーフォーム: 図形 184">
                      <a:extLst>
                        <a:ext uri="{FF2B5EF4-FFF2-40B4-BE49-F238E27FC236}">
                          <a16:creationId xmlns:a16="http://schemas.microsoft.com/office/drawing/2014/main" id="{2D4D4E8F-8F6B-4F0F-906C-5D0F86FA56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1397590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BEC47F2E-3BE4-4979-BDC1-106A95BBB6A4}"/>
                      </a:ext>
                    </a:extLst>
                  </p:cNvPr>
                  <p:cNvSpPr/>
                  <p:nvPr/>
                </p:nvSpPr>
                <p:spPr>
                  <a:xfrm flipH="1">
                    <a:off x="6899327" y="573668"/>
                    <a:ext cx="730198" cy="286426"/>
                  </a:xfrm>
                  <a:custGeom>
                    <a:avLst/>
                    <a:gdLst>
                      <a:gd name="connsiteX0" fmla="*/ 401004 w 805529"/>
                      <a:gd name="connsiteY0" fmla="*/ 0 h 336740"/>
                      <a:gd name="connsiteX1" fmla="*/ 248818 w 805529"/>
                      <a:gd name="connsiteY1" fmla="*/ 67101 h 336740"/>
                      <a:gd name="connsiteX2" fmla="*/ 260778 w 805529"/>
                      <a:gd name="connsiteY2" fmla="*/ 93220 h 336740"/>
                      <a:gd name="connsiteX3" fmla="*/ 271067 w 805529"/>
                      <a:gd name="connsiteY3" fmla="*/ 99948 h 336740"/>
                      <a:gd name="connsiteX4" fmla="*/ 258012 w 805529"/>
                      <a:gd name="connsiteY4" fmla="*/ 104503 h 336740"/>
                      <a:gd name="connsiteX5" fmla="*/ 175192 w 805529"/>
                      <a:gd name="connsiteY5" fmla="*/ 146230 h 336740"/>
                      <a:gd name="connsiteX6" fmla="*/ 2746 w 805529"/>
                      <a:gd name="connsiteY6" fmla="*/ 323273 h 336740"/>
                      <a:gd name="connsiteX7" fmla="*/ 242293 w 805529"/>
                      <a:gd name="connsiteY7" fmla="*/ 262452 h 336740"/>
                      <a:gd name="connsiteX8" fmla="*/ 378128 w 805529"/>
                      <a:gd name="connsiteY8" fmla="*/ 161334 h 336740"/>
                      <a:gd name="connsiteX9" fmla="*/ 398934 w 805529"/>
                      <a:gd name="connsiteY9" fmla="*/ 134018 h 336740"/>
                      <a:gd name="connsiteX10" fmla="*/ 401004 w 805529"/>
                      <a:gd name="connsiteY10" fmla="*/ 134202 h 336740"/>
                      <a:gd name="connsiteX11" fmla="*/ 406372 w 805529"/>
                      <a:gd name="connsiteY11" fmla="*/ 133724 h 336740"/>
                      <a:gd name="connsiteX12" fmla="*/ 427402 w 805529"/>
                      <a:gd name="connsiteY12" fmla="*/ 161334 h 336740"/>
                      <a:gd name="connsiteX13" fmla="*/ 563236 w 805529"/>
                      <a:gd name="connsiteY13" fmla="*/ 262452 h 336740"/>
                      <a:gd name="connsiteX14" fmla="*/ 802783 w 805529"/>
                      <a:gd name="connsiteY14" fmla="*/ 323273 h 336740"/>
                      <a:gd name="connsiteX15" fmla="*/ 630337 w 805529"/>
                      <a:gd name="connsiteY15" fmla="*/ 146230 h 336740"/>
                      <a:gd name="connsiteX16" fmla="*/ 547518 w 805529"/>
                      <a:gd name="connsiteY16" fmla="*/ 104503 h 336740"/>
                      <a:gd name="connsiteX17" fmla="*/ 532167 w 805529"/>
                      <a:gd name="connsiteY17" fmla="*/ 99147 h 336740"/>
                      <a:gd name="connsiteX18" fmla="*/ 541231 w 805529"/>
                      <a:gd name="connsiteY18" fmla="*/ 93220 h 336740"/>
                      <a:gd name="connsiteX19" fmla="*/ 553190 w 805529"/>
                      <a:gd name="connsiteY19" fmla="*/ 67101 h 336740"/>
                      <a:gd name="connsiteX20" fmla="*/ 401004 w 805529"/>
                      <a:gd name="connsiteY20" fmla="*/ 0 h 33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05529" h="336740">
                        <a:moveTo>
                          <a:pt x="401004" y="0"/>
                        </a:moveTo>
                        <a:cubicBezTo>
                          <a:pt x="316954" y="0"/>
                          <a:pt x="248818" y="30042"/>
                          <a:pt x="248818" y="67101"/>
                        </a:cubicBezTo>
                        <a:cubicBezTo>
                          <a:pt x="248818" y="76366"/>
                          <a:pt x="253077" y="85192"/>
                          <a:pt x="260778" y="93220"/>
                        </a:cubicBezTo>
                        <a:lnTo>
                          <a:pt x="271067" y="99948"/>
                        </a:lnTo>
                        <a:lnTo>
                          <a:pt x="258012" y="104503"/>
                        </a:lnTo>
                        <a:cubicBezTo>
                          <a:pt x="231668" y="115791"/>
                          <a:pt x="203634" y="129809"/>
                          <a:pt x="175192" y="146230"/>
                        </a:cubicBezTo>
                        <a:cubicBezTo>
                          <a:pt x="61423" y="211914"/>
                          <a:pt x="-15784" y="291179"/>
                          <a:pt x="2746" y="323273"/>
                        </a:cubicBezTo>
                        <a:cubicBezTo>
                          <a:pt x="21275" y="355367"/>
                          <a:pt x="128524" y="328137"/>
                          <a:pt x="242293" y="262452"/>
                        </a:cubicBezTo>
                        <a:cubicBezTo>
                          <a:pt x="299177" y="229610"/>
                          <a:pt x="346921" y="193373"/>
                          <a:pt x="378128" y="161334"/>
                        </a:cubicBezTo>
                        <a:lnTo>
                          <a:pt x="398934" y="134018"/>
                        </a:lnTo>
                        <a:lnTo>
                          <a:pt x="401004" y="134202"/>
                        </a:lnTo>
                        <a:lnTo>
                          <a:pt x="406372" y="133724"/>
                        </a:lnTo>
                        <a:lnTo>
                          <a:pt x="427402" y="161334"/>
                        </a:lnTo>
                        <a:cubicBezTo>
                          <a:pt x="458608" y="193373"/>
                          <a:pt x="506352" y="229610"/>
                          <a:pt x="563236" y="262452"/>
                        </a:cubicBezTo>
                        <a:cubicBezTo>
                          <a:pt x="677005" y="328137"/>
                          <a:pt x="784254" y="355367"/>
                          <a:pt x="802783" y="323273"/>
                        </a:cubicBezTo>
                        <a:cubicBezTo>
                          <a:pt x="821313" y="291179"/>
                          <a:pt x="744106" y="211914"/>
                          <a:pt x="630337" y="146230"/>
                        </a:cubicBezTo>
                        <a:cubicBezTo>
                          <a:pt x="601895" y="129809"/>
                          <a:pt x="573860" y="115791"/>
                          <a:pt x="547518" y="104503"/>
                        </a:cubicBezTo>
                        <a:lnTo>
                          <a:pt x="532167" y="99147"/>
                        </a:lnTo>
                        <a:lnTo>
                          <a:pt x="541231" y="93220"/>
                        </a:lnTo>
                        <a:cubicBezTo>
                          <a:pt x="548932" y="85192"/>
                          <a:pt x="553190" y="76366"/>
                          <a:pt x="553190" y="67101"/>
                        </a:cubicBezTo>
                        <a:cubicBezTo>
                          <a:pt x="553190" y="30042"/>
                          <a:pt x="485054" y="0"/>
                          <a:pt x="40100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0" name="片側の 2 つの角を丸めた四角形 144">
                  <a:extLst>
                    <a:ext uri="{FF2B5EF4-FFF2-40B4-BE49-F238E27FC236}">
                      <a16:creationId xmlns:a16="http://schemas.microsoft.com/office/drawing/2014/main" id="{B0FECDB0-9D99-4A95-A16D-6C4155521A85}"/>
                    </a:ext>
                  </a:extLst>
                </p:cNvPr>
                <p:cNvSpPr/>
                <p:nvPr/>
              </p:nvSpPr>
              <p:spPr>
                <a:xfrm>
                  <a:off x="4985372" y="2260297"/>
                  <a:ext cx="83578" cy="127189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平行四辺形 160">
                  <a:extLst>
                    <a:ext uri="{FF2B5EF4-FFF2-40B4-BE49-F238E27FC236}">
                      <a16:creationId xmlns:a16="http://schemas.microsoft.com/office/drawing/2014/main" id="{42ACC03E-CE52-47F7-A349-C31148EAFF9C}"/>
                    </a:ext>
                  </a:extLst>
                </p:cNvPr>
                <p:cNvSpPr/>
                <p:nvPr/>
              </p:nvSpPr>
              <p:spPr>
                <a:xfrm>
                  <a:off x="4692223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平行四辺形 160">
                  <a:extLst>
                    <a:ext uri="{FF2B5EF4-FFF2-40B4-BE49-F238E27FC236}">
                      <a16:creationId xmlns:a16="http://schemas.microsoft.com/office/drawing/2014/main" id="{BC6503A9-37F9-4EE3-98F0-8C94DB0F5337}"/>
                    </a:ext>
                  </a:extLst>
                </p:cNvPr>
                <p:cNvSpPr/>
                <p:nvPr/>
              </p:nvSpPr>
              <p:spPr>
                <a:xfrm flipH="1">
                  <a:off x="5025824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平行四辺形 160">
                  <a:extLst>
                    <a:ext uri="{FF2B5EF4-FFF2-40B4-BE49-F238E27FC236}">
                      <a16:creationId xmlns:a16="http://schemas.microsoft.com/office/drawing/2014/main" id="{B0C671A3-AFDB-446E-A799-E736AFF3E83B}"/>
                    </a:ext>
                  </a:extLst>
                </p:cNvPr>
                <p:cNvSpPr/>
                <p:nvPr/>
              </p:nvSpPr>
              <p:spPr>
                <a:xfrm>
                  <a:off x="4692223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平行四辺形 160">
                  <a:extLst>
                    <a:ext uri="{FF2B5EF4-FFF2-40B4-BE49-F238E27FC236}">
                      <a16:creationId xmlns:a16="http://schemas.microsoft.com/office/drawing/2014/main" id="{FA740BA9-7338-4C03-BADA-BFC621A117E2}"/>
                    </a:ext>
                  </a:extLst>
                </p:cNvPr>
                <p:cNvSpPr/>
                <p:nvPr/>
              </p:nvSpPr>
              <p:spPr>
                <a:xfrm flipH="1">
                  <a:off x="5025825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48F50DA1-A262-4EAD-BDE3-983511FFD4DA}"/>
                    </a:ext>
                  </a:extLst>
                </p:cNvPr>
                <p:cNvSpPr/>
                <p:nvPr/>
              </p:nvSpPr>
              <p:spPr>
                <a:xfrm>
                  <a:off x="5002409" y="2358503"/>
                  <a:ext cx="49504" cy="1119479"/>
                </a:xfrm>
                <a:custGeom>
                  <a:avLst/>
                  <a:gdLst>
                    <a:gd name="connsiteX0" fmla="*/ 24752 w 49504"/>
                    <a:gd name="connsiteY0" fmla="*/ 1069975 h 1119479"/>
                    <a:gd name="connsiteX1" fmla="*/ 49504 w 49504"/>
                    <a:gd name="connsiteY1" fmla="*/ 1094727 h 1119479"/>
                    <a:gd name="connsiteX2" fmla="*/ 24752 w 49504"/>
                    <a:gd name="connsiteY2" fmla="*/ 1119479 h 1119479"/>
                    <a:gd name="connsiteX3" fmla="*/ 0 w 49504"/>
                    <a:gd name="connsiteY3" fmla="*/ 1094727 h 1119479"/>
                    <a:gd name="connsiteX4" fmla="*/ 24752 w 49504"/>
                    <a:gd name="connsiteY4" fmla="*/ 1069975 h 1119479"/>
                    <a:gd name="connsiteX5" fmla="*/ 24752 w 49504"/>
                    <a:gd name="connsiteY5" fmla="*/ 855980 h 1119479"/>
                    <a:gd name="connsiteX6" fmla="*/ 49504 w 49504"/>
                    <a:gd name="connsiteY6" fmla="*/ 880732 h 1119479"/>
                    <a:gd name="connsiteX7" fmla="*/ 24752 w 49504"/>
                    <a:gd name="connsiteY7" fmla="*/ 905484 h 1119479"/>
                    <a:gd name="connsiteX8" fmla="*/ 0 w 49504"/>
                    <a:gd name="connsiteY8" fmla="*/ 880732 h 1119479"/>
                    <a:gd name="connsiteX9" fmla="*/ 24752 w 49504"/>
                    <a:gd name="connsiteY9" fmla="*/ 855980 h 1119479"/>
                    <a:gd name="connsiteX10" fmla="*/ 24752 w 49504"/>
                    <a:gd name="connsiteY10" fmla="*/ 641985 h 1119479"/>
                    <a:gd name="connsiteX11" fmla="*/ 49504 w 49504"/>
                    <a:gd name="connsiteY11" fmla="*/ 666737 h 1119479"/>
                    <a:gd name="connsiteX12" fmla="*/ 24752 w 49504"/>
                    <a:gd name="connsiteY12" fmla="*/ 691489 h 1119479"/>
                    <a:gd name="connsiteX13" fmla="*/ 0 w 49504"/>
                    <a:gd name="connsiteY13" fmla="*/ 666737 h 1119479"/>
                    <a:gd name="connsiteX14" fmla="*/ 24752 w 49504"/>
                    <a:gd name="connsiteY14" fmla="*/ 641985 h 1119479"/>
                    <a:gd name="connsiteX15" fmla="*/ 24752 w 49504"/>
                    <a:gd name="connsiteY15" fmla="*/ 427990 h 1119479"/>
                    <a:gd name="connsiteX16" fmla="*/ 49504 w 49504"/>
                    <a:gd name="connsiteY16" fmla="*/ 452742 h 1119479"/>
                    <a:gd name="connsiteX17" fmla="*/ 24752 w 49504"/>
                    <a:gd name="connsiteY17" fmla="*/ 477494 h 1119479"/>
                    <a:gd name="connsiteX18" fmla="*/ 0 w 49504"/>
                    <a:gd name="connsiteY18" fmla="*/ 452742 h 1119479"/>
                    <a:gd name="connsiteX19" fmla="*/ 24752 w 49504"/>
                    <a:gd name="connsiteY19" fmla="*/ 427990 h 1119479"/>
                    <a:gd name="connsiteX20" fmla="*/ 24752 w 49504"/>
                    <a:gd name="connsiteY20" fmla="*/ 213995 h 1119479"/>
                    <a:gd name="connsiteX21" fmla="*/ 49504 w 49504"/>
                    <a:gd name="connsiteY21" fmla="*/ 238747 h 1119479"/>
                    <a:gd name="connsiteX22" fmla="*/ 24752 w 49504"/>
                    <a:gd name="connsiteY22" fmla="*/ 263499 h 1119479"/>
                    <a:gd name="connsiteX23" fmla="*/ 0 w 49504"/>
                    <a:gd name="connsiteY23" fmla="*/ 238747 h 1119479"/>
                    <a:gd name="connsiteX24" fmla="*/ 24752 w 49504"/>
                    <a:gd name="connsiteY24" fmla="*/ 213995 h 1119479"/>
                    <a:gd name="connsiteX25" fmla="*/ 24752 w 49504"/>
                    <a:gd name="connsiteY25" fmla="*/ 0 h 1119479"/>
                    <a:gd name="connsiteX26" fmla="*/ 49504 w 49504"/>
                    <a:gd name="connsiteY26" fmla="*/ 24752 h 1119479"/>
                    <a:gd name="connsiteX27" fmla="*/ 24752 w 49504"/>
                    <a:gd name="connsiteY27" fmla="*/ 49504 h 1119479"/>
                    <a:gd name="connsiteX28" fmla="*/ 0 w 49504"/>
                    <a:gd name="connsiteY28" fmla="*/ 24752 h 1119479"/>
                    <a:gd name="connsiteX29" fmla="*/ 24752 w 49504"/>
                    <a:gd name="connsiteY29" fmla="*/ 0 h 1119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9504" h="1119479">
                      <a:moveTo>
                        <a:pt x="24752" y="1069975"/>
                      </a:moveTo>
                      <a:cubicBezTo>
                        <a:pt x="38422" y="1069975"/>
                        <a:pt x="49504" y="1081057"/>
                        <a:pt x="49504" y="1094727"/>
                      </a:cubicBezTo>
                      <a:cubicBezTo>
                        <a:pt x="49504" y="1108397"/>
                        <a:pt x="38422" y="1119479"/>
                        <a:pt x="24752" y="1119479"/>
                      </a:cubicBezTo>
                      <a:cubicBezTo>
                        <a:pt x="11082" y="1119479"/>
                        <a:pt x="0" y="1108397"/>
                        <a:pt x="0" y="1094727"/>
                      </a:cubicBezTo>
                      <a:cubicBezTo>
                        <a:pt x="0" y="1081057"/>
                        <a:pt x="11082" y="1069975"/>
                        <a:pt x="24752" y="1069975"/>
                      </a:cubicBezTo>
                      <a:close/>
                      <a:moveTo>
                        <a:pt x="24752" y="855980"/>
                      </a:moveTo>
                      <a:cubicBezTo>
                        <a:pt x="38422" y="855980"/>
                        <a:pt x="49504" y="867062"/>
                        <a:pt x="49504" y="880732"/>
                      </a:cubicBezTo>
                      <a:cubicBezTo>
                        <a:pt x="49504" y="894402"/>
                        <a:pt x="38422" y="905484"/>
                        <a:pt x="24752" y="905484"/>
                      </a:cubicBezTo>
                      <a:cubicBezTo>
                        <a:pt x="11082" y="905484"/>
                        <a:pt x="0" y="894402"/>
                        <a:pt x="0" y="880732"/>
                      </a:cubicBezTo>
                      <a:cubicBezTo>
                        <a:pt x="0" y="867062"/>
                        <a:pt x="11082" y="855980"/>
                        <a:pt x="24752" y="855980"/>
                      </a:cubicBezTo>
                      <a:close/>
                      <a:moveTo>
                        <a:pt x="24752" y="641985"/>
                      </a:moveTo>
                      <a:cubicBezTo>
                        <a:pt x="38422" y="641985"/>
                        <a:pt x="49504" y="653067"/>
                        <a:pt x="49504" y="666737"/>
                      </a:cubicBezTo>
                      <a:cubicBezTo>
                        <a:pt x="49504" y="680407"/>
                        <a:pt x="38422" y="691489"/>
                        <a:pt x="24752" y="691489"/>
                      </a:cubicBezTo>
                      <a:cubicBezTo>
                        <a:pt x="11082" y="691489"/>
                        <a:pt x="0" y="680407"/>
                        <a:pt x="0" y="666737"/>
                      </a:cubicBezTo>
                      <a:cubicBezTo>
                        <a:pt x="0" y="653067"/>
                        <a:pt x="11082" y="641985"/>
                        <a:pt x="24752" y="641985"/>
                      </a:cubicBezTo>
                      <a:close/>
                      <a:moveTo>
                        <a:pt x="24752" y="427990"/>
                      </a:moveTo>
                      <a:cubicBezTo>
                        <a:pt x="38422" y="427990"/>
                        <a:pt x="49504" y="439072"/>
                        <a:pt x="49504" y="452742"/>
                      </a:cubicBezTo>
                      <a:cubicBezTo>
                        <a:pt x="49504" y="466412"/>
                        <a:pt x="38422" y="477494"/>
                        <a:pt x="24752" y="477494"/>
                      </a:cubicBezTo>
                      <a:cubicBezTo>
                        <a:pt x="11082" y="477494"/>
                        <a:pt x="0" y="466412"/>
                        <a:pt x="0" y="452742"/>
                      </a:cubicBezTo>
                      <a:cubicBezTo>
                        <a:pt x="0" y="439072"/>
                        <a:pt x="11082" y="427990"/>
                        <a:pt x="24752" y="427990"/>
                      </a:cubicBezTo>
                      <a:close/>
                      <a:moveTo>
                        <a:pt x="24752" y="213995"/>
                      </a:moveTo>
                      <a:cubicBezTo>
                        <a:pt x="38422" y="213995"/>
                        <a:pt x="49504" y="225077"/>
                        <a:pt x="49504" y="238747"/>
                      </a:cubicBezTo>
                      <a:cubicBezTo>
                        <a:pt x="49504" y="252417"/>
                        <a:pt x="38422" y="263499"/>
                        <a:pt x="24752" y="263499"/>
                      </a:cubicBezTo>
                      <a:cubicBezTo>
                        <a:pt x="11082" y="263499"/>
                        <a:pt x="0" y="252417"/>
                        <a:pt x="0" y="238747"/>
                      </a:cubicBezTo>
                      <a:cubicBezTo>
                        <a:pt x="0" y="225077"/>
                        <a:pt x="11082" y="213995"/>
                        <a:pt x="24752" y="213995"/>
                      </a:cubicBezTo>
                      <a:close/>
                      <a:moveTo>
                        <a:pt x="24752" y="0"/>
                      </a:moveTo>
                      <a:cubicBezTo>
                        <a:pt x="38422" y="0"/>
                        <a:pt x="49504" y="11082"/>
                        <a:pt x="49504" y="24752"/>
                      </a:cubicBezTo>
                      <a:cubicBezTo>
                        <a:pt x="49504" y="38422"/>
                        <a:pt x="38422" y="49504"/>
                        <a:pt x="24752" y="49504"/>
                      </a:cubicBezTo>
                      <a:cubicBezTo>
                        <a:pt x="11082" y="49504"/>
                        <a:pt x="0" y="38422"/>
                        <a:pt x="0" y="24752"/>
                      </a:cubicBezTo>
                      <a:cubicBezTo>
                        <a:pt x="0" y="11082"/>
                        <a:pt x="11082" y="0"/>
                        <a:pt x="2475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6693AD63-FA9F-4F4B-9D37-89AC3984EF70}"/>
                  </a:ext>
                </a:extLst>
              </p:cNvPr>
              <p:cNvGrpSpPr/>
              <p:nvPr/>
            </p:nvGrpSpPr>
            <p:grpSpPr>
              <a:xfrm>
                <a:off x="4480802" y="784965"/>
                <a:ext cx="979089" cy="894214"/>
                <a:chOff x="4480802" y="784965"/>
                <a:chExt cx="979089" cy="894214"/>
              </a:xfrm>
            </p:grpSpPr>
            <p:sp>
              <p:nvSpPr>
                <p:cNvPr id="154" name="楕円 22">
                  <a:extLst>
                    <a:ext uri="{FF2B5EF4-FFF2-40B4-BE49-F238E27FC236}">
                      <a16:creationId xmlns:a16="http://schemas.microsoft.com/office/drawing/2014/main" id="{036B4D78-1B9A-479B-BBFF-F1535B0B8993}"/>
                    </a:ext>
                  </a:extLst>
                </p:cNvPr>
                <p:cNvSpPr/>
                <p:nvPr/>
              </p:nvSpPr>
              <p:spPr>
                <a:xfrm>
                  <a:off x="5349128" y="1023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22">
                  <a:extLst>
                    <a:ext uri="{FF2B5EF4-FFF2-40B4-BE49-F238E27FC236}">
                      <a16:creationId xmlns:a16="http://schemas.microsoft.com/office/drawing/2014/main" id="{839793B6-EE70-4FD0-905C-EE2FE8E58050}"/>
                    </a:ext>
                  </a:extLst>
                </p:cNvPr>
                <p:cNvSpPr/>
                <p:nvPr/>
              </p:nvSpPr>
              <p:spPr>
                <a:xfrm>
                  <a:off x="5177506" y="78496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2">
                  <a:extLst>
                    <a:ext uri="{FF2B5EF4-FFF2-40B4-BE49-F238E27FC236}">
                      <a16:creationId xmlns:a16="http://schemas.microsoft.com/office/drawing/2014/main" id="{C6277708-64E4-4BC9-AD17-19204A608D22}"/>
                    </a:ext>
                  </a:extLst>
                </p:cNvPr>
                <p:cNvSpPr/>
                <p:nvPr/>
              </p:nvSpPr>
              <p:spPr>
                <a:xfrm>
                  <a:off x="4497303" y="1109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22">
                  <a:extLst>
                    <a:ext uri="{FF2B5EF4-FFF2-40B4-BE49-F238E27FC236}">
                      <a16:creationId xmlns:a16="http://schemas.microsoft.com/office/drawing/2014/main" id="{BD7E27B1-ED9C-4373-B05D-3355CAE35491}"/>
                    </a:ext>
                  </a:extLst>
                </p:cNvPr>
                <p:cNvSpPr/>
                <p:nvPr/>
              </p:nvSpPr>
              <p:spPr>
                <a:xfrm>
                  <a:off x="4480802" y="151122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22">
                  <a:extLst>
                    <a:ext uri="{FF2B5EF4-FFF2-40B4-BE49-F238E27FC236}">
                      <a16:creationId xmlns:a16="http://schemas.microsoft.com/office/drawing/2014/main" id="{8C47A4DE-A85B-4752-8199-592C3C324D48}"/>
                    </a:ext>
                  </a:extLst>
                </p:cNvPr>
                <p:cNvSpPr/>
                <p:nvPr/>
              </p:nvSpPr>
              <p:spPr>
                <a:xfrm>
                  <a:off x="4842752" y="86828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22">
                  <a:extLst>
                    <a:ext uri="{FF2B5EF4-FFF2-40B4-BE49-F238E27FC236}">
                      <a16:creationId xmlns:a16="http://schemas.microsoft.com/office/drawing/2014/main" id="{DB313968-108E-4BD5-A368-006025B6075B}"/>
                    </a:ext>
                  </a:extLst>
                </p:cNvPr>
                <p:cNvSpPr/>
                <p:nvPr/>
              </p:nvSpPr>
              <p:spPr>
                <a:xfrm>
                  <a:off x="4910806" y="124692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5170AFDF-E059-4DAA-80FF-C7A0D7060ECA}"/>
                  </a:ext>
                </a:extLst>
              </p:cNvPr>
              <p:cNvGrpSpPr/>
              <p:nvPr/>
            </p:nvGrpSpPr>
            <p:grpSpPr>
              <a:xfrm>
                <a:off x="4556204" y="1222860"/>
                <a:ext cx="911995" cy="336860"/>
                <a:chOff x="4556204" y="1222860"/>
                <a:chExt cx="911995" cy="336860"/>
              </a:xfrm>
            </p:grpSpPr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9FE5E11A-2765-44AF-91AC-74D4DB2DA8E2}"/>
                    </a:ext>
                  </a:extLst>
                </p:cNvPr>
                <p:cNvSpPr/>
                <p:nvPr/>
              </p:nvSpPr>
              <p:spPr>
                <a:xfrm rot="15300000">
                  <a:off x="4677354" y="1101710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358FC00E-C04F-4CA9-A7DD-7895436D61B4}"/>
                    </a:ext>
                  </a:extLst>
                </p:cNvPr>
                <p:cNvSpPr/>
                <p:nvPr/>
              </p:nvSpPr>
              <p:spPr>
                <a:xfrm rot="17100000">
                  <a:off x="5261329" y="1101710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BEFA941A-BE0F-483C-83C2-16E74133B48D}"/>
                    </a:ext>
                  </a:extLst>
                </p:cNvPr>
                <p:cNvSpPr/>
                <p:nvPr/>
              </p:nvSpPr>
              <p:spPr>
                <a:xfrm>
                  <a:off x="4611787" y="137234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4888BA43-958E-49B5-B110-9F24FA3C14C7}"/>
                    </a:ext>
                  </a:extLst>
                </p:cNvPr>
                <p:cNvSpPr/>
                <p:nvPr/>
              </p:nvSpPr>
              <p:spPr>
                <a:xfrm>
                  <a:off x="5221387" y="137234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A41A6345-96ED-40AD-AC99-5996134DD36E}"/>
                </a:ext>
              </a:extLst>
            </p:cNvPr>
            <p:cNvSpPr/>
            <p:nvPr/>
          </p:nvSpPr>
          <p:spPr>
            <a:xfrm>
              <a:off x="3697177" y="166889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">
              <a:extLst>
                <a:ext uri="{FF2B5EF4-FFF2-40B4-BE49-F238E27FC236}">
                  <a16:creationId xmlns:a16="http://schemas.microsoft.com/office/drawing/2014/main" id="{30E12653-E897-FCE6-D6DA-CB58BDAF3B80}"/>
                </a:ext>
              </a:extLst>
            </p:cNvPr>
            <p:cNvSpPr/>
            <p:nvPr/>
          </p:nvSpPr>
          <p:spPr>
            <a:xfrm>
              <a:off x="4792789" y="186903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90FDCE80-3477-1DC7-8B1E-7905E1F424E7}"/>
                </a:ext>
              </a:extLst>
            </p:cNvPr>
            <p:cNvGrpSpPr/>
            <p:nvPr/>
          </p:nvGrpSpPr>
          <p:grpSpPr>
            <a:xfrm>
              <a:off x="5090563" y="1422611"/>
              <a:ext cx="594770" cy="1652664"/>
              <a:chOff x="2857687" y="1727143"/>
              <a:chExt cx="452091" cy="1256208"/>
            </a:xfrm>
          </p:grpSpPr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87335EF3-9BD2-688E-EF6F-31E7883CB446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50784B33-EC4D-A70E-257A-C964017300F8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EC01C2C9-4800-FE11-AD01-A8F6265FC758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6F39AE5E-0849-7D0F-A7B1-5926E21760C2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8AA2761E-E12A-F7FB-1F6D-1240AFBB9850}"/>
              </a:ext>
            </a:extLst>
          </p:cNvPr>
          <p:cNvGrpSpPr/>
          <p:nvPr/>
        </p:nvGrpSpPr>
        <p:grpSpPr>
          <a:xfrm>
            <a:off x="6903167" y="870081"/>
            <a:ext cx="1716958" cy="2658696"/>
            <a:chOff x="6813757" y="617331"/>
            <a:chExt cx="1895778" cy="293559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301C3DD-2DAC-4635-9A21-252741AC5602}"/>
                </a:ext>
              </a:extLst>
            </p:cNvPr>
            <p:cNvGrpSpPr/>
            <p:nvPr/>
          </p:nvGrpSpPr>
          <p:grpSpPr>
            <a:xfrm>
              <a:off x="7019216" y="617331"/>
              <a:ext cx="1512606" cy="2935596"/>
              <a:chOff x="7044090" y="596593"/>
              <a:chExt cx="1512606" cy="293559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25F60D1-6A95-4F68-A417-B237F5FBC84E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06" cy="2935596"/>
                <a:chOff x="7044090" y="596593"/>
                <a:chExt cx="1512606" cy="2935596"/>
              </a:xfrm>
            </p:grpSpPr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A5616ABD-D655-472D-9A35-763EA60D12D1}"/>
                    </a:ext>
                  </a:extLst>
                </p:cNvPr>
                <p:cNvSpPr/>
                <p:nvPr/>
              </p:nvSpPr>
              <p:spPr>
                <a:xfrm>
                  <a:off x="7194179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b="1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C559D78C-8652-4E33-8534-AB75AC95D60F}"/>
                    </a:ext>
                  </a:extLst>
                </p:cNvPr>
                <p:cNvSpPr/>
                <p:nvPr/>
              </p:nvSpPr>
              <p:spPr>
                <a:xfrm>
                  <a:off x="7065815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CD77A136-5B3B-4969-AF74-ED4DE0B37F5A}"/>
                    </a:ext>
                  </a:extLst>
                </p:cNvPr>
                <p:cNvSpPr/>
                <p:nvPr/>
              </p:nvSpPr>
              <p:spPr>
                <a:xfrm>
                  <a:off x="7621519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b="1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片側の 2 つの角を丸めた四角形 144">
                  <a:extLst>
                    <a:ext uri="{FF2B5EF4-FFF2-40B4-BE49-F238E27FC236}">
                      <a16:creationId xmlns:a16="http://schemas.microsoft.com/office/drawing/2014/main" id="{A2BE1389-15F1-4FD4-B49D-82AA31B2B05B}"/>
                    </a:ext>
                  </a:extLst>
                </p:cNvPr>
                <p:cNvSpPr/>
                <p:nvPr/>
              </p:nvSpPr>
              <p:spPr>
                <a:xfrm>
                  <a:off x="7299939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台形 731">
                  <a:extLst>
                    <a:ext uri="{FF2B5EF4-FFF2-40B4-BE49-F238E27FC236}">
                      <a16:creationId xmlns:a16="http://schemas.microsoft.com/office/drawing/2014/main" id="{B0E37C36-20AA-4DC8-93B5-A735B007663E}"/>
                    </a:ext>
                  </a:extLst>
                </p:cNvPr>
                <p:cNvSpPr/>
                <p:nvPr/>
              </p:nvSpPr>
              <p:spPr>
                <a:xfrm rot="10800000" flipV="1">
                  <a:off x="7788713" y="2393207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E1F6964E-387B-484E-A1B8-8C718BA3D429}"/>
                    </a:ext>
                  </a:extLst>
                </p:cNvPr>
                <p:cNvSpPr/>
                <p:nvPr/>
              </p:nvSpPr>
              <p:spPr>
                <a:xfrm rot="10800000">
                  <a:off x="7807952" y="226029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平行四辺形 160">
                  <a:extLst>
                    <a:ext uri="{FF2B5EF4-FFF2-40B4-BE49-F238E27FC236}">
                      <a16:creationId xmlns:a16="http://schemas.microsoft.com/office/drawing/2014/main" id="{64F2EC3B-8D23-41B7-BEA9-FD8CBCCD8E8B}"/>
                    </a:ext>
                  </a:extLst>
                </p:cNvPr>
                <p:cNvSpPr/>
                <p:nvPr/>
              </p:nvSpPr>
              <p:spPr>
                <a:xfrm>
                  <a:off x="7593888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平行四辺形 160">
                  <a:extLst>
                    <a:ext uri="{FF2B5EF4-FFF2-40B4-BE49-F238E27FC236}">
                      <a16:creationId xmlns:a16="http://schemas.microsoft.com/office/drawing/2014/main" id="{7193F4A6-8A87-4157-B2AC-F0128167CFA0}"/>
                    </a:ext>
                  </a:extLst>
                </p:cNvPr>
                <p:cNvSpPr/>
                <p:nvPr/>
              </p:nvSpPr>
              <p:spPr>
                <a:xfrm flipH="1">
                  <a:off x="7927489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平行四辺形 160">
                  <a:extLst>
                    <a:ext uri="{FF2B5EF4-FFF2-40B4-BE49-F238E27FC236}">
                      <a16:creationId xmlns:a16="http://schemas.microsoft.com/office/drawing/2014/main" id="{7D35D50A-40C9-46A4-ACDA-1FC68BE139AC}"/>
                    </a:ext>
                  </a:extLst>
                </p:cNvPr>
                <p:cNvSpPr/>
                <p:nvPr/>
              </p:nvSpPr>
              <p:spPr>
                <a:xfrm>
                  <a:off x="7593888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平行四辺形 160">
                  <a:extLst>
                    <a:ext uri="{FF2B5EF4-FFF2-40B4-BE49-F238E27FC236}">
                      <a16:creationId xmlns:a16="http://schemas.microsoft.com/office/drawing/2014/main" id="{370877C0-DD92-41DB-BED8-5C6823E04481}"/>
                    </a:ext>
                  </a:extLst>
                </p:cNvPr>
                <p:cNvSpPr/>
                <p:nvPr/>
              </p:nvSpPr>
              <p:spPr>
                <a:xfrm flipH="1">
                  <a:off x="7927490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D935649E-197B-4967-8B0C-1014E0839F6C}"/>
                    </a:ext>
                  </a:extLst>
                </p:cNvPr>
                <p:cNvSpPr/>
                <p:nvPr/>
              </p:nvSpPr>
              <p:spPr>
                <a:xfrm>
                  <a:off x="8117589" y="2640275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FD007178-8954-4E71-819C-A153138BCD00}"/>
                    </a:ext>
                  </a:extLst>
                </p:cNvPr>
                <p:cNvGrpSpPr/>
                <p:nvPr/>
              </p:nvGrpSpPr>
              <p:grpSpPr>
                <a:xfrm>
                  <a:off x="7118831" y="740918"/>
                  <a:ext cx="1437865" cy="1394532"/>
                  <a:chOff x="8153543" y="491435"/>
                  <a:chExt cx="1437865" cy="1394532"/>
                </a:xfrm>
              </p:grpSpPr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FCC13761-D306-4699-B789-DC97A111880F}"/>
                      </a:ext>
                    </a:extLst>
                  </p:cNvPr>
                  <p:cNvGrpSpPr/>
                  <p:nvPr/>
                </p:nvGrpSpPr>
                <p:grpSpPr>
                  <a:xfrm>
                    <a:off x="8313749" y="677530"/>
                    <a:ext cx="1277659" cy="1208437"/>
                    <a:chOff x="2791854" y="2017484"/>
                    <a:chExt cx="1150921" cy="1088564"/>
                  </a:xfrm>
                  <a:solidFill>
                    <a:srgbClr val="FFCC99"/>
                  </a:solidFill>
                </p:grpSpPr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3F4404C1-7E39-4134-864E-8FB0FFDF90C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4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96" name="円/楕円 536">
                        <a:extLst>
                          <a:ext uri="{FF2B5EF4-FFF2-40B4-BE49-F238E27FC236}">
                            <a16:creationId xmlns:a16="http://schemas.microsoft.com/office/drawing/2014/main" id="{30F8D866-62F0-408E-B9A0-54F3C036E8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" name="円/楕円 537">
                        <a:extLst>
                          <a:ext uri="{FF2B5EF4-FFF2-40B4-BE49-F238E27FC236}">
                            <a16:creationId xmlns:a16="http://schemas.microsoft.com/office/drawing/2014/main" id="{6C5C9A8C-2CAF-4328-8BAC-5ECD2EA701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2" name="グループ化 91">
                      <a:extLst>
                        <a:ext uri="{FF2B5EF4-FFF2-40B4-BE49-F238E27FC236}">
                          <a16:creationId xmlns:a16="http://schemas.microsoft.com/office/drawing/2014/main" id="{5F4B7F89-BFAB-40C8-A396-FB6488BCC71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9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94" name="円/楕円 534">
                        <a:extLst>
                          <a:ext uri="{FF2B5EF4-FFF2-40B4-BE49-F238E27FC236}">
                            <a16:creationId xmlns:a16="http://schemas.microsoft.com/office/drawing/2014/main" id="{7BF88268-129E-4707-AC22-5D0F2FF2A3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5" name="円/楕円 535">
                        <a:extLst>
                          <a:ext uri="{FF2B5EF4-FFF2-40B4-BE49-F238E27FC236}">
                            <a16:creationId xmlns:a16="http://schemas.microsoft.com/office/drawing/2014/main" id="{731E6DA1-A25B-4A38-9D5D-78358DA5CC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6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3" name="円/楕円 533">
                      <a:extLst>
                        <a:ext uri="{FF2B5EF4-FFF2-40B4-BE49-F238E27FC236}">
                          <a16:creationId xmlns:a16="http://schemas.microsoft.com/office/drawing/2014/main" id="{F95B42F4-5761-4259-AC60-3762051CCC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8" y="2017484"/>
                      <a:ext cx="928914" cy="1088564"/>
                    </a:xfrm>
                    <a:custGeom>
                      <a:avLst/>
                      <a:gdLst>
                        <a:gd name="connsiteX0" fmla="*/ 0 w 1031205"/>
                        <a:gd name="connsiteY0" fmla="*/ 604211 h 1208421"/>
                        <a:gd name="connsiteX1" fmla="*/ 515603 w 1031205"/>
                        <a:gd name="connsiteY1" fmla="*/ 0 h 1208421"/>
                        <a:gd name="connsiteX2" fmla="*/ 1031206 w 1031205"/>
                        <a:gd name="connsiteY2" fmla="*/ 604211 h 1208421"/>
                        <a:gd name="connsiteX3" fmla="*/ 515603 w 1031205"/>
                        <a:gd name="connsiteY3" fmla="*/ 1208422 h 1208421"/>
                        <a:gd name="connsiteX4" fmla="*/ 0 w 1031205"/>
                        <a:gd name="connsiteY4" fmla="*/ 604211 h 1208421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82"/>
                        <a:gd name="connsiteX1" fmla="*/ 515603 w 1031206"/>
                        <a:gd name="connsiteY1" fmla="*/ 0 h 1208482"/>
                        <a:gd name="connsiteX2" fmla="*/ 1031206 w 1031206"/>
                        <a:gd name="connsiteY2" fmla="*/ 604211 h 1208482"/>
                        <a:gd name="connsiteX3" fmla="*/ 515603 w 1031206"/>
                        <a:gd name="connsiteY3" fmla="*/ 1208422 h 1208482"/>
                        <a:gd name="connsiteX4" fmla="*/ 0 w 1031206"/>
                        <a:gd name="connsiteY4" fmla="*/ 604211 h 1208482"/>
                        <a:gd name="connsiteX0" fmla="*/ 0 w 1031206"/>
                        <a:gd name="connsiteY0" fmla="*/ 604211 h 1208437"/>
                        <a:gd name="connsiteX1" fmla="*/ 515603 w 1031206"/>
                        <a:gd name="connsiteY1" fmla="*/ 0 h 1208437"/>
                        <a:gd name="connsiteX2" fmla="*/ 1031206 w 1031206"/>
                        <a:gd name="connsiteY2" fmla="*/ 604211 h 1208437"/>
                        <a:gd name="connsiteX3" fmla="*/ 515603 w 1031206"/>
                        <a:gd name="connsiteY3" fmla="*/ 1208422 h 1208437"/>
                        <a:gd name="connsiteX4" fmla="*/ 0 w 1031206"/>
                        <a:gd name="connsiteY4" fmla="*/ 604211 h 1208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31206" h="1208437">
                          <a:moveTo>
                            <a:pt x="0" y="604211"/>
                          </a:moveTo>
                          <a:cubicBezTo>
                            <a:pt x="0" y="270514"/>
                            <a:pt x="230843" y="0"/>
                            <a:pt x="515603" y="0"/>
                          </a:cubicBezTo>
                          <a:cubicBezTo>
                            <a:pt x="800363" y="0"/>
                            <a:pt x="1031206" y="270514"/>
                            <a:pt x="1031206" y="604211"/>
                          </a:cubicBezTo>
                          <a:cubicBezTo>
                            <a:pt x="1031206" y="937908"/>
                            <a:pt x="869419" y="1210803"/>
                            <a:pt x="515603" y="1208422"/>
                          </a:cubicBezTo>
                          <a:cubicBezTo>
                            <a:pt x="161787" y="1206041"/>
                            <a:pt x="0" y="937908"/>
                            <a:pt x="0" y="604211"/>
                          </a:cubicBezTo>
                          <a:close/>
                        </a:path>
                      </a:pathLst>
                    </a:cu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6" name="月 85">
                    <a:extLst>
                      <a:ext uri="{FF2B5EF4-FFF2-40B4-BE49-F238E27FC236}">
                        <a16:creationId xmlns:a16="http://schemas.microsoft.com/office/drawing/2014/main" id="{5CCF4BB9-018B-48A3-B507-1B88325B1A9E}"/>
                      </a:ext>
                    </a:extLst>
                  </p:cNvPr>
                  <p:cNvSpPr/>
                  <p:nvPr/>
                </p:nvSpPr>
                <p:spPr>
                  <a:xfrm rot="4631141">
                    <a:off x="8506860" y="246205"/>
                    <a:ext cx="251388" cy="958021"/>
                  </a:xfrm>
                  <a:prstGeom prst="moon">
                    <a:avLst>
                      <a:gd name="adj" fmla="val 7346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月 86">
                    <a:extLst>
                      <a:ext uri="{FF2B5EF4-FFF2-40B4-BE49-F238E27FC236}">
                        <a16:creationId xmlns:a16="http://schemas.microsoft.com/office/drawing/2014/main" id="{A16CCB7D-67B4-4AB9-853D-10EB2C58C5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90295" y="122170"/>
                    <a:ext cx="251388" cy="989918"/>
                  </a:xfrm>
                  <a:prstGeom prst="moon">
                    <a:avLst>
                      <a:gd name="adj" fmla="val 5357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円/楕円 638">
                    <a:extLst>
                      <a:ext uri="{FF2B5EF4-FFF2-40B4-BE49-F238E27FC236}">
                        <a16:creationId xmlns:a16="http://schemas.microsoft.com/office/drawing/2014/main" id="{BAD37015-67F8-43E1-B38D-43CFAC4CBFB6}"/>
                      </a:ext>
                    </a:extLst>
                  </p:cNvPr>
                  <p:cNvSpPr/>
                  <p:nvPr/>
                </p:nvSpPr>
                <p:spPr>
                  <a:xfrm>
                    <a:off x="8872448" y="1545012"/>
                    <a:ext cx="160269" cy="41622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2 w 195960"/>
                      <a:gd name="connsiteY0" fmla="*/ 6193 h 54598"/>
                      <a:gd name="connsiteX1" fmla="*/ 100361 w 195960"/>
                      <a:gd name="connsiteY1" fmla="*/ 651 h 54598"/>
                      <a:gd name="connsiteX2" fmla="*/ 195958 w 195960"/>
                      <a:gd name="connsiteY2" fmla="*/ 6193 h 54598"/>
                      <a:gd name="connsiteX3" fmla="*/ 97980 w 195960"/>
                      <a:gd name="connsiteY3" fmla="*/ 54598 h 54598"/>
                      <a:gd name="connsiteX4" fmla="*/ 2 w 195960"/>
                      <a:gd name="connsiteY4" fmla="*/ 6193 h 54598"/>
                      <a:gd name="connsiteX0" fmla="*/ 4 w 195965"/>
                      <a:gd name="connsiteY0" fmla="*/ 1300 h 49705"/>
                      <a:gd name="connsiteX1" fmla="*/ 94541 w 195965"/>
                      <a:gd name="connsiteY1" fmla="*/ 12819 h 49705"/>
                      <a:gd name="connsiteX2" fmla="*/ 195960 w 195965"/>
                      <a:gd name="connsiteY2" fmla="*/ 1300 h 49705"/>
                      <a:gd name="connsiteX3" fmla="*/ 97982 w 195965"/>
                      <a:gd name="connsiteY3" fmla="*/ 49705 h 49705"/>
                      <a:gd name="connsiteX4" fmla="*/ 4 w 195965"/>
                      <a:gd name="connsiteY4" fmla="*/ 1300 h 4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65" h="49705">
                        <a:moveTo>
                          <a:pt x="4" y="1300"/>
                        </a:moveTo>
                        <a:cubicBezTo>
                          <a:pt x="-570" y="-4848"/>
                          <a:pt x="40429" y="12819"/>
                          <a:pt x="94541" y="12819"/>
                        </a:cubicBezTo>
                        <a:cubicBezTo>
                          <a:pt x="148653" y="12819"/>
                          <a:pt x="195386" y="-4848"/>
                          <a:pt x="195960" y="1300"/>
                        </a:cubicBezTo>
                        <a:cubicBezTo>
                          <a:pt x="196534" y="7448"/>
                          <a:pt x="152094" y="49705"/>
                          <a:pt x="97982" y="49705"/>
                        </a:cubicBezTo>
                        <a:cubicBezTo>
                          <a:pt x="43870" y="49705"/>
                          <a:pt x="578" y="7448"/>
                          <a:pt x="4" y="130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月 89">
                    <a:extLst>
                      <a:ext uri="{FF2B5EF4-FFF2-40B4-BE49-F238E27FC236}">
                        <a16:creationId xmlns:a16="http://schemas.microsoft.com/office/drawing/2014/main" id="{0E7441C4-2735-428B-9D9A-76B6A732092A}"/>
                      </a:ext>
                    </a:extLst>
                  </p:cNvPr>
                  <p:cNvSpPr/>
                  <p:nvPr/>
                </p:nvSpPr>
                <p:spPr>
                  <a:xfrm rot="3472113">
                    <a:off x="8854674" y="565161"/>
                    <a:ext cx="77128" cy="639004"/>
                  </a:xfrm>
                  <a:prstGeom prst="moon">
                    <a:avLst>
                      <a:gd name="adj" fmla="val 7346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3D2D8D3F-4D42-44F5-A569-26EBFFE0788A}"/>
                    </a:ext>
                  </a:extLst>
                </p:cNvPr>
                <p:cNvSpPr/>
                <p:nvPr/>
              </p:nvSpPr>
              <p:spPr>
                <a:xfrm rot="8100000">
                  <a:off x="8075788" y="596593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EC683F10-DD59-4384-B53B-9122AC25F6A5}"/>
                    </a:ext>
                  </a:extLst>
                </p:cNvPr>
                <p:cNvSpPr/>
                <p:nvPr/>
              </p:nvSpPr>
              <p:spPr>
                <a:xfrm rot="3600000">
                  <a:off x="7404159" y="595743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AC569625-8962-4274-B773-D834300C2DEE}"/>
                    </a:ext>
                  </a:extLst>
                </p:cNvPr>
                <p:cNvSpPr/>
                <p:nvPr/>
              </p:nvSpPr>
              <p:spPr>
                <a:xfrm rot="3472113">
                  <a:off x="7590480" y="702612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DA2AACA8-707D-4418-B4CF-02415AB584DA}"/>
                  </a:ext>
                </a:extLst>
              </p:cNvPr>
              <p:cNvGrpSpPr/>
              <p:nvPr/>
            </p:nvGrpSpPr>
            <p:grpSpPr>
              <a:xfrm>
                <a:off x="7494831" y="1279191"/>
                <a:ext cx="840094" cy="337679"/>
                <a:chOff x="7494831" y="1279191"/>
                <a:chExt cx="840094" cy="337679"/>
              </a:xfrm>
            </p:grpSpPr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6E01584C-B6DC-4141-BDDA-FCBDA531F915}"/>
                    </a:ext>
                  </a:extLst>
                </p:cNvPr>
                <p:cNvSpPr/>
                <p:nvPr/>
              </p:nvSpPr>
              <p:spPr>
                <a:xfrm rot="20700000">
                  <a:off x="7494831" y="1279191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80AE314A-E6CC-453B-8A10-6E8085028438}"/>
                    </a:ext>
                  </a:extLst>
                </p:cNvPr>
                <p:cNvSpPr/>
                <p:nvPr/>
              </p:nvSpPr>
              <p:spPr>
                <a:xfrm rot="900000">
                  <a:off x="8047281" y="1279191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902D9636-5F63-4846-8612-30F8D4283C53}"/>
                    </a:ext>
                  </a:extLst>
                </p:cNvPr>
                <p:cNvSpPr/>
                <p:nvPr/>
              </p:nvSpPr>
              <p:spPr>
                <a:xfrm>
                  <a:off x="7526437" y="142949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BE2DB333-294B-4564-A962-9DB3BBF7EC7D}"/>
                    </a:ext>
                  </a:extLst>
                </p:cNvPr>
                <p:cNvSpPr/>
                <p:nvPr/>
              </p:nvSpPr>
              <p:spPr>
                <a:xfrm>
                  <a:off x="8075543" y="142949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6A745F4F-4F98-4BAA-859D-F3BEAFA1F641}"/>
                  </a:ext>
                </a:extLst>
              </p:cNvPr>
              <p:cNvGrpSpPr/>
              <p:nvPr/>
            </p:nvGrpSpPr>
            <p:grpSpPr>
              <a:xfrm>
                <a:off x="7345278" y="785848"/>
                <a:ext cx="1041963" cy="917255"/>
                <a:chOff x="7345278" y="785848"/>
                <a:chExt cx="1041963" cy="917255"/>
              </a:xfrm>
            </p:grpSpPr>
            <p:sp>
              <p:nvSpPr>
                <p:cNvPr id="54" name="楕円 22">
                  <a:extLst>
                    <a:ext uri="{FF2B5EF4-FFF2-40B4-BE49-F238E27FC236}">
                      <a16:creationId xmlns:a16="http://schemas.microsoft.com/office/drawing/2014/main" id="{D2F54B48-DAB8-4E34-95E1-11403BD07564}"/>
                    </a:ext>
                  </a:extLst>
                </p:cNvPr>
                <p:cNvSpPr/>
                <p:nvPr/>
              </p:nvSpPr>
              <p:spPr>
                <a:xfrm>
                  <a:off x="8276478" y="1150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2">
                  <a:extLst>
                    <a:ext uri="{FF2B5EF4-FFF2-40B4-BE49-F238E27FC236}">
                      <a16:creationId xmlns:a16="http://schemas.microsoft.com/office/drawing/2014/main" id="{CEDE2536-80F2-4C92-A4EF-18DCD33D24B1}"/>
                    </a:ext>
                  </a:extLst>
                </p:cNvPr>
                <p:cNvSpPr/>
                <p:nvPr/>
              </p:nvSpPr>
              <p:spPr>
                <a:xfrm>
                  <a:off x="8015203" y="9953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22">
                  <a:extLst>
                    <a:ext uri="{FF2B5EF4-FFF2-40B4-BE49-F238E27FC236}">
                      <a16:creationId xmlns:a16="http://schemas.microsoft.com/office/drawing/2014/main" id="{39CAB390-CE1A-4C40-9B2D-098430F53F85}"/>
                    </a:ext>
                  </a:extLst>
                </p:cNvPr>
                <p:cNvSpPr/>
                <p:nvPr/>
              </p:nvSpPr>
              <p:spPr>
                <a:xfrm>
                  <a:off x="7424653" y="1236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22">
                  <a:extLst>
                    <a:ext uri="{FF2B5EF4-FFF2-40B4-BE49-F238E27FC236}">
                      <a16:creationId xmlns:a16="http://schemas.microsoft.com/office/drawing/2014/main" id="{48A85979-4C71-4D8C-A3E3-075F80133AD0}"/>
                    </a:ext>
                  </a:extLst>
                </p:cNvPr>
                <p:cNvSpPr/>
                <p:nvPr/>
              </p:nvSpPr>
              <p:spPr>
                <a:xfrm>
                  <a:off x="7345278" y="15351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22">
                  <a:extLst>
                    <a:ext uri="{FF2B5EF4-FFF2-40B4-BE49-F238E27FC236}">
                      <a16:creationId xmlns:a16="http://schemas.microsoft.com/office/drawing/2014/main" id="{561EA4D5-FCFE-4A21-8E30-EDA8D84FA0D9}"/>
                    </a:ext>
                  </a:extLst>
                </p:cNvPr>
                <p:cNvSpPr/>
                <p:nvPr/>
              </p:nvSpPr>
              <p:spPr>
                <a:xfrm>
                  <a:off x="7656428" y="7858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22">
                  <a:extLst>
                    <a:ext uri="{FF2B5EF4-FFF2-40B4-BE49-F238E27FC236}">
                      <a16:creationId xmlns:a16="http://schemas.microsoft.com/office/drawing/2014/main" id="{F34293F3-FAB2-47B7-BA42-1D515FF5C3F8}"/>
                    </a:ext>
                  </a:extLst>
                </p:cNvPr>
                <p:cNvSpPr/>
                <p:nvPr/>
              </p:nvSpPr>
              <p:spPr>
                <a:xfrm>
                  <a:off x="7688178" y="108112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B0CB769B-BF09-6FF2-D731-EE2023DD86AE}"/>
                </a:ext>
              </a:extLst>
            </p:cNvPr>
            <p:cNvSpPr/>
            <p:nvPr/>
          </p:nvSpPr>
          <p:spPr>
            <a:xfrm>
              <a:off x="6813757" y="166889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/楕円 27">
              <a:extLst>
                <a:ext uri="{FF2B5EF4-FFF2-40B4-BE49-F238E27FC236}">
                  <a16:creationId xmlns:a16="http://schemas.microsoft.com/office/drawing/2014/main" id="{2615B216-7C0B-4C25-B9AD-1945E23D134C}"/>
                </a:ext>
              </a:extLst>
            </p:cNvPr>
            <p:cNvSpPr/>
            <p:nvPr/>
          </p:nvSpPr>
          <p:spPr>
            <a:xfrm>
              <a:off x="7688389" y="193761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482F60CE-5ECF-BC03-BA29-82341641AC24}"/>
                </a:ext>
              </a:extLst>
            </p:cNvPr>
            <p:cNvSpPr/>
            <p:nvPr/>
          </p:nvSpPr>
          <p:spPr>
            <a:xfrm rot="19211178">
              <a:off x="8342698" y="2280874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79C8A5CB-2D80-60C6-EA97-4B048442906D}"/>
                </a:ext>
              </a:extLst>
            </p:cNvPr>
            <p:cNvGrpSpPr/>
            <p:nvPr/>
          </p:nvGrpSpPr>
          <p:grpSpPr>
            <a:xfrm>
              <a:off x="8009975" y="1422611"/>
              <a:ext cx="594770" cy="1652664"/>
              <a:chOff x="2857687" y="1727143"/>
              <a:chExt cx="452091" cy="1256208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5BF6F7A4-93C6-686E-7B49-B702FF9C5C62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DE969F03-96C4-6F49-AB14-226714884152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B625A0AA-632A-3F9B-0DE2-368364AB790E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30A6F134-BA49-EFB7-334E-DEF2F7F8A824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ABCAA8FC-3A96-F1CB-0C4B-C5B7830837D9}"/>
              </a:ext>
            </a:extLst>
          </p:cNvPr>
          <p:cNvGrpSpPr/>
          <p:nvPr/>
        </p:nvGrpSpPr>
        <p:grpSpPr>
          <a:xfrm>
            <a:off x="958389" y="4052311"/>
            <a:ext cx="1987006" cy="2406734"/>
            <a:chOff x="854917" y="3812681"/>
            <a:chExt cx="2193949" cy="2657393"/>
          </a:xfrm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BBF9B855-70D3-6AE1-2344-63E13D377FE8}"/>
                </a:ext>
              </a:extLst>
            </p:cNvPr>
            <p:cNvSpPr/>
            <p:nvPr/>
          </p:nvSpPr>
          <p:spPr>
            <a:xfrm rot="18762522">
              <a:off x="2423982" y="5276555"/>
              <a:ext cx="354794" cy="89497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3551C56-74B9-42CB-83F5-BD21A95E43D5}"/>
                </a:ext>
              </a:extLst>
            </p:cNvPr>
            <p:cNvGrpSpPr/>
            <p:nvPr/>
          </p:nvGrpSpPr>
          <p:grpSpPr>
            <a:xfrm>
              <a:off x="1234200" y="3812681"/>
              <a:ext cx="1449625" cy="2657393"/>
              <a:chOff x="1259074" y="3791943"/>
              <a:chExt cx="1449625" cy="2657393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CD3A18CB-9D9F-4C16-8532-D0E8C0DF3A1D}"/>
                  </a:ext>
                </a:extLst>
              </p:cNvPr>
              <p:cNvGrpSpPr/>
              <p:nvPr/>
            </p:nvGrpSpPr>
            <p:grpSpPr>
              <a:xfrm>
                <a:off x="1259074" y="3791943"/>
                <a:ext cx="1449625" cy="2657393"/>
                <a:chOff x="1259074" y="3791943"/>
                <a:chExt cx="1449625" cy="2657393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A72E66B4-FB53-4782-83C6-5FE0F5AFC7B1}"/>
                    </a:ext>
                  </a:extLst>
                </p:cNvPr>
                <p:cNvSpPr/>
                <p:nvPr/>
              </p:nvSpPr>
              <p:spPr>
                <a:xfrm>
                  <a:off x="1753750" y="5001736"/>
                  <a:ext cx="553868" cy="450789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83455638-287D-4969-B81A-E5BB15B0F9C4}"/>
                    </a:ext>
                  </a:extLst>
                </p:cNvPr>
                <p:cNvGrpSpPr/>
                <p:nvPr/>
              </p:nvGrpSpPr>
              <p:grpSpPr>
                <a:xfrm>
                  <a:off x="1317242" y="3791943"/>
                  <a:ext cx="1391457" cy="1340222"/>
                  <a:chOff x="6567804" y="2260164"/>
                  <a:chExt cx="1277660" cy="1230616"/>
                </a:xfrm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E3C17DBA-66CA-4358-9807-A1C2A8F2EDF2}"/>
                      </a:ext>
                    </a:extLst>
                  </p:cNvPr>
                  <p:cNvGrpSpPr/>
                  <p:nvPr/>
                </p:nvGrpSpPr>
                <p:grpSpPr>
                  <a:xfrm>
                    <a:off x="6567804" y="2260164"/>
                    <a:ext cx="1277660" cy="1230616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259" name="円/楕円 668">
                      <a:extLst>
                        <a:ext uri="{FF2B5EF4-FFF2-40B4-BE49-F238E27FC236}">
                          <a16:creationId xmlns:a16="http://schemas.microsoft.com/office/drawing/2014/main" id="{303FB723-EC51-48D3-A487-96F2CC767A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60" name="グループ化 259">
                      <a:extLst>
                        <a:ext uri="{FF2B5EF4-FFF2-40B4-BE49-F238E27FC236}">
                          <a16:creationId xmlns:a16="http://schemas.microsoft.com/office/drawing/2014/main" id="{AF99FB15-4AC1-459F-AC68-E10BE99FEAB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5" name="円/楕円 671">
                        <a:extLst>
                          <a:ext uri="{FF2B5EF4-FFF2-40B4-BE49-F238E27FC236}">
                            <a16:creationId xmlns:a16="http://schemas.microsoft.com/office/drawing/2014/main" id="{E1604F4B-30C0-4292-8797-8189D5264D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6" name="円/楕円 672">
                        <a:extLst>
                          <a:ext uri="{FF2B5EF4-FFF2-40B4-BE49-F238E27FC236}">
                            <a16:creationId xmlns:a16="http://schemas.microsoft.com/office/drawing/2014/main" id="{BF189C43-0A98-41C1-98D5-3C3572BB8E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1" name="グループ化 260">
                      <a:extLst>
                        <a:ext uri="{FF2B5EF4-FFF2-40B4-BE49-F238E27FC236}">
                          <a16:creationId xmlns:a16="http://schemas.microsoft.com/office/drawing/2014/main" id="{88E98318-023D-4232-9A10-D5F18736B4C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3" name="円/楕円 669">
                        <a:extLst>
                          <a:ext uri="{FF2B5EF4-FFF2-40B4-BE49-F238E27FC236}">
                            <a16:creationId xmlns:a16="http://schemas.microsoft.com/office/drawing/2014/main" id="{34E376D9-689C-4014-B858-7044CC50D9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4" name="円/楕円 670">
                        <a:extLst>
                          <a:ext uri="{FF2B5EF4-FFF2-40B4-BE49-F238E27FC236}">
                            <a16:creationId xmlns:a16="http://schemas.microsoft.com/office/drawing/2014/main" id="{5A24BD50-5B24-4AC1-A873-77CD4A4E26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2" name="円/楕円 668">
                      <a:extLst>
                        <a:ext uri="{FF2B5EF4-FFF2-40B4-BE49-F238E27FC236}">
                          <a16:creationId xmlns:a16="http://schemas.microsoft.com/office/drawing/2014/main" id="{6B09653E-56AD-4A86-B0C3-5038F90D46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3" name="円/楕円 655">
                    <a:extLst>
                      <a:ext uri="{FF2B5EF4-FFF2-40B4-BE49-F238E27FC236}">
                        <a16:creationId xmlns:a16="http://schemas.microsoft.com/office/drawing/2014/main" id="{6BADE298-A7EC-4417-86A8-5C61C1FE4155}"/>
                      </a:ext>
                    </a:extLst>
                  </p:cNvPr>
                  <p:cNvSpPr/>
                  <p:nvPr/>
                </p:nvSpPr>
                <p:spPr>
                  <a:xfrm>
                    <a:off x="6801089" y="3130980"/>
                    <a:ext cx="129815" cy="70441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4" name="円/楕円 656">
                    <a:extLst>
                      <a:ext uri="{FF2B5EF4-FFF2-40B4-BE49-F238E27FC236}">
                        <a16:creationId xmlns:a16="http://schemas.microsoft.com/office/drawing/2014/main" id="{04815517-AE2D-451B-959C-3346FB994409}"/>
                      </a:ext>
                    </a:extLst>
                  </p:cNvPr>
                  <p:cNvSpPr/>
                  <p:nvPr/>
                </p:nvSpPr>
                <p:spPr>
                  <a:xfrm>
                    <a:off x="7485325" y="3130980"/>
                    <a:ext cx="129815" cy="70441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A6565A5E-362C-43E3-82A0-DC262234A5F7}"/>
                      </a:ext>
                    </a:extLst>
                  </p:cNvPr>
                  <p:cNvGrpSpPr/>
                  <p:nvPr/>
                </p:nvGrpSpPr>
                <p:grpSpPr>
                  <a:xfrm>
                    <a:off x="7084627" y="3040652"/>
                    <a:ext cx="240026" cy="203430"/>
                    <a:chOff x="7084627" y="3040652"/>
                    <a:chExt cx="240026" cy="203430"/>
                  </a:xfrm>
                </p:grpSpPr>
                <p:sp>
                  <p:nvSpPr>
                    <p:cNvPr id="257" name="円/楕円 662">
                      <a:extLst>
                        <a:ext uri="{FF2B5EF4-FFF2-40B4-BE49-F238E27FC236}">
                          <a16:creationId xmlns:a16="http://schemas.microsoft.com/office/drawing/2014/main" id="{DDF02583-9500-4C09-90F1-BD33DA3634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E5D334D4-8C39-4ABC-8A6D-4C0E35EF41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47" name="正方形/長方形 246">
                  <a:extLst>
                    <a:ext uri="{FF2B5EF4-FFF2-40B4-BE49-F238E27FC236}">
                      <a16:creationId xmlns:a16="http://schemas.microsoft.com/office/drawing/2014/main" id="{359F5967-0BFC-4B5D-A1C6-3070CD0F6376}"/>
                    </a:ext>
                  </a:extLst>
                </p:cNvPr>
                <p:cNvSpPr/>
                <p:nvPr/>
              </p:nvSpPr>
              <p:spPr>
                <a:xfrm>
                  <a:off x="1359837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8" name="台形 247">
                  <a:extLst>
                    <a:ext uri="{FF2B5EF4-FFF2-40B4-BE49-F238E27FC236}">
                      <a16:creationId xmlns:a16="http://schemas.microsoft.com/office/drawing/2014/main" id="{FD1BD5A2-A94C-42B0-BC40-00B580B588A5}"/>
                    </a:ext>
                  </a:extLst>
                </p:cNvPr>
                <p:cNvSpPr/>
                <p:nvPr/>
              </p:nvSpPr>
              <p:spPr>
                <a:xfrm>
                  <a:off x="1259074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7E28E677-946C-4408-AA80-7FE9783D16F8}"/>
                    </a:ext>
                  </a:extLst>
                </p:cNvPr>
                <p:cNvSpPr/>
                <p:nvPr/>
              </p:nvSpPr>
              <p:spPr>
                <a:xfrm>
                  <a:off x="1457325" y="5276934"/>
                  <a:ext cx="1153114" cy="1172402"/>
                </a:xfrm>
                <a:custGeom>
                  <a:avLst/>
                  <a:gdLst>
                    <a:gd name="connsiteX0" fmla="*/ 323933 w 1153114"/>
                    <a:gd name="connsiteY0" fmla="*/ 0 h 1172402"/>
                    <a:gd name="connsiteX1" fmla="*/ 328688 w 1153114"/>
                    <a:gd name="connsiteY1" fmla="*/ 0 h 1172402"/>
                    <a:gd name="connsiteX2" fmla="*/ 351700 w 1153114"/>
                    <a:gd name="connsiteY2" fmla="*/ 42397 h 1172402"/>
                    <a:gd name="connsiteX3" fmla="*/ 576557 w 1153114"/>
                    <a:gd name="connsiteY3" fmla="*/ 161952 h 1172402"/>
                    <a:gd name="connsiteX4" fmla="*/ 801414 w 1153114"/>
                    <a:gd name="connsiteY4" fmla="*/ 42397 h 1172402"/>
                    <a:gd name="connsiteX5" fmla="*/ 824426 w 1153114"/>
                    <a:gd name="connsiteY5" fmla="*/ 0 h 1172402"/>
                    <a:gd name="connsiteX6" fmla="*/ 829181 w 1153114"/>
                    <a:gd name="connsiteY6" fmla="*/ 0 h 1172402"/>
                    <a:gd name="connsiteX7" fmla="*/ 1153114 w 1153114"/>
                    <a:gd name="connsiteY7" fmla="*/ 323933 h 1172402"/>
                    <a:gd name="connsiteX8" fmla="*/ 1153114 w 1153114"/>
                    <a:gd name="connsiteY8" fmla="*/ 1172402 h 1172402"/>
                    <a:gd name="connsiteX9" fmla="*/ 0 w 1153114"/>
                    <a:gd name="connsiteY9" fmla="*/ 1172402 h 1172402"/>
                    <a:gd name="connsiteX10" fmla="*/ 0 w 1153114"/>
                    <a:gd name="connsiteY10" fmla="*/ 323933 h 1172402"/>
                    <a:gd name="connsiteX11" fmla="*/ 323933 w 1153114"/>
                    <a:gd name="connsiteY11" fmla="*/ 0 h 1172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53114" h="1172402">
                      <a:moveTo>
                        <a:pt x="323933" y="0"/>
                      </a:moveTo>
                      <a:lnTo>
                        <a:pt x="328688" y="0"/>
                      </a:lnTo>
                      <a:lnTo>
                        <a:pt x="351700" y="42397"/>
                      </a:lnTo>
                      <a:cubicBezTo>
                        <a:pt x="400431" y="114528"/>
                        <a:pt x="482956" y="161952"/>
                        <a:pt x="576557" y="161952"/>
                      </a:cubicBezTo>
                      <a:cubicBezTo>
                        <a:pt x="670158" y="161952"/>
                        <a:pt x="752683" y="114528"/>
                        <a:pt x="801414" y="42397"/>
                      </a:cubicBezTo>
                      <a:lnTo>
                        <a:pt x="824426" y="0"/>
                      </a:lnTo>
                      <a:lnTo>
                        <a:pt x="829181" y="0"/>
                      </a:lnTo>
                      <a:cubicBezTo>
                        <a:pt x="1008084" y="0"/>
                        <a:pt x="1153114" y="145030"/>
                        <a:pt x="1153114" y="323933"/>
                      </a:cubicBezTo>
                      <a:lnTo>
                        <a:pt x="1153114" y="1172402"/>
                      </a:lnTo>
                      <a:lnTo>
                        <a:pt x="0" y="1172402"/>
                      </a:lnTo>
                      <a:lnTo>
                        <a:pt x="0" y="323933"/>
                      </a:lnTo>
                      <a:cubicBezTo>
                        <a:pt x="0" y="145030"/>
                        <a:pt x="145030" y="0"/>
                        <a:pt x="323933" y="0"/>
                      </a:cubicBezTo>
                      <a:close/>
                    </a:path>
                  </a:pathLst>
                </a:custGeom>
                <a:pattFill prst="dkHorz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7A2987DE-4E04-4E2C-A0C0-127D22FC9919}"/>
                  </a:ext>
                </a:extLst>
              </p:cNvPr>
              <p:cNvGrpSpPr/>
              <p:nvPr/>
            </p:nvGrpSpPr>
            <p:grpSpPr>
              <a:xfrm>
                <a:off x="1349112" y="3876710"/>
                <a:ext cx="1124513" cy="877567"/>
                <a:chOff x="1349112" y="3876710"/>
                <a:chExt cx="1124513" cy="877567"/>
              </a:xfrm>
            </p:grpSpPr>
            <p:sp>
              <p:nvSpPr>
                <p:cNvPr id="235" name="楕円 22">
                  <a:extLst>
                    <a:ext uri="{FF2B5EF4-FFF2-40B4-BE49-F238E27FC236}">
                      <a16:creationId xmlns:a16="http://schemas.microsoft.com/office/drawing/2014/main" id="{E29685DA-4BC9-4C35-9B84-20A651A3CC3E}"/>
                    </a:ext>
                  </a:extLst>
                </p:cNvPr>
                <p:cNvSpPr/>
                <p:nvPr/>
              </p:nvSpPr>
              <p:spPr>
                <a:xfrm>
                  <a:off x="2362862" y="40523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2">
                  <a:extLst>
                    <a:ext uri="{FF2B5EF4-FFF2-40B4-BE49-F238E27FC236}">
                      <a16:creationId xmlns:a16="http://schemas.microsoft.com/office/drawing/2014/main" id="{80FBBB6E-7D36-4AD1-91DB-B12D1F2F608E}"/>
                    </a:ext>
                  </a:extLst>
                </p:cNvPr>
                <p:cNvSpPr/>
                <p:nvPr/>
              </p:nvSpPr>
              <p:spPr>
                <a:xfrm>
                  <a:off x="2101587" y="38973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2">
                  <a:extLst>
                    <a:ext uri="{FF2B5EF4-FFF2-40B4-BE49-F238E27FC236}">
                      <a16:creationId xmlns:a16="http://schemas.microsoft.com/office/drawing/2014/main" id="{15AC5AEF-D3C4-4091-B6B6-F3FA3D0C3C96}"/>
                    </a:ext>
                  </a:extLst>
                </p:cNvPr>
                <p:cNvSpPr/>
                <p:nvPr/>
              </p:nvSpPr>
              <p:spPr>
                <a:xfrm>
                  <a:off x="1511037" y="41386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2">
                  <a:extLst>
                    <a:ext uri="{FF2B5EF4-FFF2-40B4-BE49-F238E27FC236}">
                      <a16:creationId xmlns:a16="http://schemas.microsoft.com/office/drawing/2014/main" id="{A6AD0540-FAC6-4768-ABE6-CF1402C5EA05}"/>
                    </a:ext>
                  </a:extLst>
                </p:cNvPr>
                <p:cNvSpPr/>
                <p:nvPr/>
              </p:nvSpPr>
              <p:spPr>
                <a:xfrm>
                  <a:off x="1720587" y="387671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2">
                  <a:extLst>
                    <a:ext uri="{FF2B5EF4-FFF2-40B4-BE49-F238E27FC236}">
                      <a16:creationId xmlns:a16="http://schemas.microsoft.com/office/drawing/2014/main" id="{14FB0635-6EAC-42EC-AA9D-7E9B818E056C}"/>
                    </a:ext>
                  </a:extLst>
                </p:cNvPr>
                <p:cNvSpPr/>
                <p:nvPr/>
              </p:nvSpPr>
              <p:spPr>
                <a:xfrm>
                  <a:off x="1349112" y="458632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2">
                  <a:extLst>
                    <a:ext uri="{FF2B5EF4-FFF2-40B4-BE49-F238E27FC236}">
                      <a16:creationId xmlns:a16="http://schemas.microsoft.com/office/drawing/2014/main" id="{AB20AF8D-EB9C-4CF7-BA65-F103DECCDF04}"/>
                    </a:ext>
                  </a:extLst>
                </p:cNvPr>
                <p:cNvSpPr/>
                <p:nvPr/>
              </p:nvSpPr>
              <p:spPr>
                <a:xfrm>
                  <a:off x="2058724" y="437201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8041DE32-1795-499D-B7B9-E9772358223A}"/>
                  </a:ext>
                </a:extLst>
              </p:cNvPr>
              <p:cNvGrpSpPr/>
              <p:nvPr/>
            </p:nvGrpSpPr>
            <p:grpSpPr>
              <a:xfrm>
                <a:off x="1557815" y="4257907"/>
                <a:ext cx="902949" cy="306209"/>
                <a:chOff x="1557815" y="4257907"/>
                <a:chExt cx="902949" cy="306209"/>
              </a:xfrm>
            </p:grpSpPr>
            <p:sp>
              <p:nvSpPr>
                <p:cNvPr id="231" name="月 230">
                  <a:extLst>
                    <a:ext uri="{FF2B5EF4-FFF2-40B4-BE49-F238E27FC236}">
                      <a16:creationId xmlns:a16="http://schemas.microsoft.com/office/drawing/2014/main" id="{639AC5C1-C8C0-4F2B-BE85-B278CA9210BE}"/>
                    </a:ext>
                  </a:extLst>
                </p:cNvPr>
                <p:cNvSpPr/>
                <p:nvPr/>
              </p:nvSpPr>
              <p:spPr>
                <a:xfrm rot="15300000">
                  <a:off x="1676035" y="4189146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7FB59BA9-82BD-43C6-A06F-1D4C395D09C0}"/>
                    </a:ext>
                  </a:extLst>
                </p:cNvPr>
                <p:cNvSpPr/>
                <p:nvPr/>
              </p:nvSpPr>
              <p:spPr>
                <a:xfrm rot="17100000">
                  <a:off x="2316914" y="4189146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FDA939CD-7015-4A06-B18B-D7AD07A693F4}"/>
                    </a:ext>
                  </a:extLst>
                </p:cNvPr>
                <p:cNvSpPr/>
                <p:nvPr/>
              </p:nvSpPr>
              <p:spPr>
                <a:xfrm>
                  <a:off x="1557815" y="4376738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F9EC2DBD-93FB-4B90-8EB7-299DD3D6BC49}"/>
                    </a:ext>
                  </a:extLst>
                </p:cNvPr>
                <p:cNvSpPr/>
                <p:nvPr/>
              </p:nvSpPr>
              <p:spPr>
                <a:xfrm>
                  <a:off x="2248378" y="4376738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68" name="円/楕円 27">
              <a:extLst>
                <a:ext uri="{FF2B5EF4-FFF2-40B4-BE49-F238E27FC236}">
                  <a16:creationId xmlns:a16="http://schemas.microsoft.com/office/drawing/2014/main" id="{BE26ADB5-B0BA-8AA0-DEA2-FF1C98539C1B}"/>
                </a:ext>
              </a:extLst>
            </p:cNvPr>
            <p:cNvSpPr/>
            <p:nvPr/>
          </p:nvSpPr>
          <p:spPr>
            <a:xfrm>
              <a:off x="1787652" y="496275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495E0E0B-70B3-8418-EA8A-14B5508F07BE}"/>
                </a:ext>
              </a:extLst>
            </p:cNvPr>
            <p:cNvSpPr/>
            <p:nvPr/>
          </p:nvSpPr>
          <p:spPr>
            <a:xfrm>
              <a:off x="854917" y="470165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E4ADBE4D-DBB4-8C5A-02A5-98E18B06D70C}"/>
                </a:ext>
              </a:extLst>
            </p:cNvPr>
            <p:cNvGrpSpPr/>
            <p:nvPr/>
          </p:nvGrpSpPr>
          <p:grpSpPr>
            <a:xfrm>
              <a:off x="2138527" y="4444893"/>
              <a:ext cx="594770" cy="1652664"/>
              <a:chOff x="2857687" y="1727143"/>
              <a:chExt cx="452091" cy="1256208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31DB29D6-F484-BF49-605E-02F052C291FA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C4CD67B2-5733-5AB6-3105-6DE58A7B63A8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3A548780-FC03-DB74-A44E-908EEB29E0AF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E86E2685-4225-897F-A2A6-B4E7DD1A4AC3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3DD5D2DC-E41A-39BA-7055-A6E04C02D3A9}"/>
              </a:ext>
            </a:extLst>
          </p:cNvPr>
          <p:cNvGrpSpPr/>
          <p:nvPr/>
        </p:nvGrpSpPr>
        <p:grpSpPr>
          <a:xfrm>
            <a:off x="3905712" y="4093752"/>
            <a:ext cx="1955950" cy="2367344"/>
            <a:chOff x="3803857" y="3856173"/>
            <a:chExt cx="2159659" cy="2613901"/>
          </a:xfrm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EDB2D989-C2AA-5235-60C4-38104C93D667}"/>
                </a:ext>
              </a:extLst>
            </p:cNvPr>
            <p:cNvSpPr/>
            <p:nvPr/>
          </p:nvSpPr>
          <p:spPr>
            <a:xfrm rot="18762522">
              <a:off x="5338632" y="5276555"/>
              <a:ext cx="354794" cy="89497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1B74041-D2A8-4727-BCF1-5C00E22EAB42}"/>
                </a:ext>
              </a:extLst>
            </p:cNvPr>
            <p:cNvGrpSpPr/>
            <p:nvPr/>
          </p:nvGrpSpPr>
          <p:grpSpPr>
            <a:xfrm>
              <a:off x="4148502" y="3856173"/>
              <a:ext cx="1433795" cy="2613901"/>
              <a:chOff x="4173376" y="3835435"/>
              <a:chExt cx="1433795" cy="2613901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99F16FC-2DA5-4C0B-B0F6-2157D4DED756}"/>
                  </a:ext>
                </a:extLst>
              </p:cNvPr>
              <p:cNvGrpSpPr/>
              <p:nvPr/>
            </p:nvGrpSpPr>
            <p:grpSpPr>
              <a:xfrm>
                <a:off x="4173376" y="3835565"/>
                <a:ext cx="1433795" cy="2613771"/>
                <a:chOff x="4173376" y="3835565"/>
                <a:chExt cx="1433795" cy="2613771"/>
              </a:xfrm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1056B337-A1B6-43C0-9C4C-7A9289D5A262}"/>
                    </a:ext>
                  </a:extLst>
                </p:cNvPr>
                <p:cNvSpPr/>
                <p:nvPr/>
              </p:nvSpPr>
              <p:spPr>
                <a:xfrm>
                  <a:off x="4274139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台形 25">
                  <a:extLst>
                    <a:ext uri="{FF2B5EF4-FFF2-40B4-BE49-F238E27FC236}">
                      <a16:creationId xmlns:a16="http://schemas.microsoft.com/office/drawing/2014/main" id="{C2023952-64A9-4408-BE18-66533A580C64}"/>
                    </a:ext>
                  </a:extLst>
                </p:cNvPr>
                <p:cNvSpPr/>
                <p:nvPr/>
              </p:nvSpPr>
              <p:spPr>
                <a:xfrm>
                  <a:off x="4173376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87994CF-407D-408E-BEE7-23819E39442C}"/>
                    </a:ext>
                  </a:extLst>
                </p:cNvPr>
                <p:cNvSpPr/>
                <p:nvPr/>
              </p:nvSpPr>
              <p:spPr>
                <a:xfrm>
                  <a:off x="4668052" y="5001736"/>
                  <a:ext cx="553868" cy="450789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片側の 2 つの角を丸めた四角形 144">
                  <a:extLst>
                    <a:ext uri="{FF2B5EF4-FFF2-40B4-BE49-F238E27FC236}">
                      <a16:creationId xmlns:a16="http://schemas.microsoft.com/office/drawing/2014/main" id="{108B95FA-9A30-4919-AD70-87228038C4FE}"/>
                    </a:ext>
                  </a:extLst>
                </p:cNvPr>
                <p:cNvSpPr/>
                <p:nvPr/>
              </p:nvSpPr>
              <p:spPr>
                <a:xfrm>
                  <a:off x="4371627" y="5276934"/>
                  <a:ext cx="1153114" cy="1172402"/>
                </a:xfrm>
                <a:prstGeom prst="round2SameRect">
                  <a:avLst>
                    <a:gd name="adj1" fmla="val 28092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片側の 2 つの角を丸めた四角形 144">
                  <a:extLst>
                    <a:ext uri="{FF2B5EF4-FFF2-40B4-BE49-F238E27FC236}">
                      <a16:creationId xmlns:a16="http://schemas.microsoft.com/office/drawing/2014/main" id="{90438F15-EB5C-424E-BAF1-8F0E14A71B4B}"/>
                    </a:ext>
                  </a:extLst>
                </p:cNvPr>
                <p:cNvSpPr/>
                <p:nvPr/>
              </p:nvSpPr>
              <p:spPr>
                <a:xfrm>
                  <a:off x="4900890" y="5276934"/>
                  <a:ext cx="107466" cy="469274"/>
                </a:xfrm>
                <a:prstGeom prst="round2SameRect">
                  <a:avLst>
                    <a:gd name="adj1" fmla="val 0"/>
                    <a:gd name="adj2" fmla="val 26567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平行四辺形 160">
                  <a:extLst>
                    <a:ext uri="{FF2B5EF4-FFF2-40B4-BE49-F238E27FC236}">
                      <a16:creationId xmlns:a16="http://schemas.microsoft.com/office/drawing/2014/main" id="{DC6E6904-A655-47DC-B987-5510D7ABC49E}"/>
                    </a:ext>
                  </a:extLst>
                </p:cNvPr>
                <p:cNvSpPr/>
                <p:nvPr/>
              </p:nvSpPr>
              <p:spPr>
                <a:xfrm>
                  <a:off x="4642456" y="5230843"/>
                  <a:ext cx="315232" cy="27223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  <a:gd name="connsiteX0" fmla="*/ 0 w 341844"/>
                    <a:gd name="connsiteY0" fmla="*/ 126252 h 295332"/>
                    <a:gd name="connsiteX1" fmla="*/ 115151 w 341844"/>
                    <a:gd name="connsiteY1" fmla="*/ 0 h 295332"/>
                    <a:gd name="connsiteX2" fmla="*/ 341844 w 341844"/>
                    <a:gd name="connsiteY2" fmla="*/ 50006 h 295332"/>
                    <a:gd name="connsiteX3" fmla="*/ 143351 w 341844"/>
                    <a:gd name="connsiteY3" fmla="*/ 295321 h 295332"/>
                    <a:gd name="connsiteX4" fmla="*/ 0 w 341844"/>
                    <a:gd name="connsiteY4" fmla="*/ 126252 h 295332"/>
                    <a:gd name="connsiteX0" fmla="*/ 137 w 341981"/>
                    <a:gd name="connsiteY0" fmla="*/ 126252 h 295332"/>
                    <a:gd name="connsiteX1" fmla="*/ 115288 w 341981"/>
                    <a:gd name="connsiteY1" fmla="*/ 0 h 295332"/>
                    <a:gd name="connsiteX2" fmla="*/ 341981 w 341981"/>
                    <a:gd name="connsiteY2" fmla="*/ 50006 h 295332"/>
                    <a:gd name="connsiteX3" fmla="*/ 143488 w 341981"/>
                    <a:gd name="connsiteY3" fmla="*/ 295321 h 295332"/>
                    <a:gd name="connsiteX4" fmla="*/ 137 w 341981"/>
                    <a:gd name="connsiteY4" fmla="*/ 126252 h 29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81" h="295332">
                      <a:moveTo>
                        <a:pt x="137" y="126252"/>
                      </a:moveTo>
                      <a:cubicBezTo>
                        <a:pt x="4741" y="91328"/>
                        <a:pt x="76904" y="42084"/>
                        <a:pt x="115288" y="0"/>
                      </a:cubicBezTo>
                      <a:lnTo>
                        <a:pt x="341981" y="50006"/>
                      </a:lnTo>
                      <a:cubicBezTo>
                        <a:pt x="275817" y="131778"/>
                        <a:pt x="179366" y="296908"/>
                        <a:pt x="143488" y="295321"/>
                      </a:cubicBezTo>
                      <a:cubicBezTo>
                        <a:pt x="107610" y="293734"/>
                        <a:pt x="-4467" y="161176"/>
                        <a:pt x="137" y="1262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平行四辺形 160">
                  <a:extLst>
                    <a:ext uri="{FF2B5EF4-FFF2-40B4-BE49-F238E27FC236}">
                      <a16:creationId xmlns:a16="http://schemas.microsoft.com/office/drawing/2014/main" id="{CEAA9949-05A3-430B-95B9-79C643FCC9D8}"/>
                    </a:ext>
                  </a:extLst>
                </p:cNvPr>
                <p:cNvSpPr/>
                <p:nvPr/>
              </p:nvSpPr>
              <p:spPr>
                <a:xfrm flipH="1">
                  <a:off x="4951050" y="5230843"/>
                  <a:ext cx="315232" cy="27223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  <a:gd name="connsiteX0" fmla="*/ 0 w 341844"/>
                    <a:gd name="connsiteY0" fmla="*/ 126252 h 295332"/>
                    <a:gd name="connsiteX1" fmla="*/ 115151 w 341844"/>
                    <a:gd name="connsiteY1" fmla="*/ 0 h 295332"/>
                    <a:gd name="connsiteX2" fmla="*/ 341844 w 341844"/>
                    <a:gd name="connsiteY2" fmla="*/ 50006 h 295332"/>
                    <a:gd name="connsiteX3" fmla="*/ 143351 w 341844"/>
                    <a:gd name="connsiteY3" fmla="*/ 295321 h 295332"/>
                    <a:gd name="connsiteX4" fmla="*/ 0 w 341844"/>
                    <a:gd name="connsiteY4" fmla="*/ 126252 h 295332"/>
                    <a:gd name="connsiteX0" fmla="*/ 137 w 341981"/>
                    <a:gd name="connsiteY0" fmla="*/ 126252 h 295332"/>
                    <a:gd name="connsiteX1" fmla="*/ 115288 w 341981"/>
                    <a:gd name="connsiteY1" fmla="*/ 0 h 295332"/>
                    <a:gd name="connsiteX2" fmla="*/ 341981 w 341981"/>
                    <a:gd name="connsiteY2" fmla="*/ 50006 h 295332"/>
                    <a:gd name="connsiteX3" fmla="*/ 143488 w 341981"/>
                    <a:gd name="connsiteY3" fmla="*/ 295321 h 295332"/>
                    <a:gd name="connsiteX4" fmla="*/ 137 w 341981"/>
                    <a:gd name="connsiteY4" fmla="*/ 126252 h 29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81" h="295332">
                      <a:moveTo>
                        <a:pt x="137" y="126252"/>
                      </a:moveTo>
                      <a:cubicBezTo>
                        <a:pt x="4741" y="91328"/>
                        <a:pt x="76904" y="42084"/>
                        <a:pt x="115288" y="0"/>
                      </a:cubicBezTo>
                      <a:lnTo>
                        <a:pt x="341981" y="50006"/>
                      </a:lnTo>
                      <a:cubicBezTo>
                        <a:pt x="275817" y="131778"/>
                        <a:pt x="179366" y="296908"/>
                        <a:pt x="143488" y="295321"/>
                      </a:cubicBezTo>
                      <a:cubicBezTo>
                        <a:pt x="107610" y="293734"/>
                        <a:pt x="-4467" y="161176"/>
                        <a:pt x="137" y="1262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928B1A7C-5400-4076-BDE4-5DE140FE4A5D}"/>
                    </a:ext>
                  </a:extLst>
                </p:cNvPr>
                <p:cNvSpPr/>
                <p:nvPr/>
              </p:nvSpPr>
              <p:spPr>
                <a:xfrm>
                  <a:off x="4923118" y="5356164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E249593-37A8-4776-B304-6D4976CC8111}"/>
                    </a:ext>
                  </a:extLst>
                </p:cNvPr>
                <p:cNvSpPr/>
                <p:nvPr/>
              </p:nvSpPr>
              <p:spPr>
                <a:xfrm>
                  <a:off x="4923118" y="5488961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8C30D433-9CE1-4706-8872-709B75543DB3}"/>
                    </a:ext>
                  </a:extLst>
                </p:cNvPr>
                <p:cNvSpPr/>
                <p:nvPr/>
              </p:nvSpPr>
              <p:spPr>
                <a:xfrm>
                  <a:off x="4923118" y="5621757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EA3DAAA1-398C-4EF1-A311-4B46A2F40257}"/>
                    </a:ext>
                  </a:extLst>
                </p:cNvPr>
                <p:cNvGrpSpPr/>
                <p:nvPr/>
              </p:nvGrpSpPr>
              <p:grpSpPr>
                <a:xfrm>
                  <a:off x="4265647" y="3835565"/>
                  <a:ext cx="1341524" cy="1316229"/>
                  <a:chOff x="8254412" y="2237214"/>
                  <a:chExt cx="1277659" cy="1253570"/>
                </a:xfrm>
              </p:grpSpPr>
              <p:sp>
                <p:nvSpPr>
                  <p:cNvPr id="39" name="円/楕円 608">
                    <a:extLst>
                      <a:ext uri="{FF2B5EF4-FFF2-40B4-BE49-F238E27FC236}">
                        <a16:creationId xmlns:a16="http://schemas.microsoft.com/office/drawing/2014/main" id="{2328B4E7-A65D-4ACE-85B7-8459A8A606B9}"/>
                      </a:ext>
                    </a:extLst>
                  </p:cNvPr>
                  <p:cNvSpPr/>
                  <p:nvPr/>
                </p:nvSpPr>
                <p:spPr>
                  <a:xfrm>
                    <a:off x="8292150" y="2237214"/>
                    <a:ext cx="1202178" cy="1003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646">
                    <a:extLst>
                      <a:ext uri="{FF2B5EF4-FFF2-40B4-BE49-F238E27FC236}">
                        <a16:creationId xmlns:a16="http://schemas.microsoft.com/office/drawing/2014/main" id="{82565FD5-8D8F-4550-820D-B13AB57B663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円/楕円 647">
                    <a:extLst>
                      <a:ext uri="{FF2B5EF4-FFF2-40B4-BE49-F238E27FC236}">
                        <a16:creationId xmlns:a16="http://schemas.microsoft.com/office/drawing/2014/main" id="{50C1E161-2C1A-467C-A49E-50AC236BCDF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円/楕円 644">
                    <a:extLst>
                      <a:ext uri="{FF2B5EF4-FFF2-40B4-BE49-F238E27FC236}">
                        <a16:creationId xmlns:a16="http://schemas.microsoft.com/office/drawing/2014/main" id="{00D1EB17-6B26-4ACF-935D-C786030A6C3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645">
                    <a:extLst>
                      <a:ext uri="{FF2B5EF4-FFF2-40B4-BE49-F238E27FC236}">
                        <a16:creationId xmlns:a16="http://schemas.microsoft.com/office/drawing/2014/main" id="{56444AC7-44D2-4146-AC8E-B2DCBDDEDD6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円/楕円 643">
                    <a:extLst>
                      <a:ext uri="{FF2B5EF4-FFF2-40B4-BE49-F238E27FC236}">
                        <a16:creationId xmlns:a16="http://schemas.microsoft.com/office/drawing/2014/main" id="{9DD58E8F-CE80-4B45-8E37-13AAACFA6A2B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8"/>
                    <a:ext cx="1031207" cy="116010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638">
                    <a:extLst>
                      <a:ext uri="{FF2B5EF4-FFF2-40B4-BE49-F238E27FC236}">
                        <a16:creationId xmlns:a16="http://schemas.microsoft.com/office/drawing/2014/main" id="{08C9F227-906D-462F-9F9D-BB9C2440A441}"/>
                      </a:ext>
                    </a:extLst>
                  </p:cNvPr>
                  <p:cNvSpPr/>
                  <p:nvPr/>
                </p:nvSpPr>
                <p:spPr>
                  <a:xfrm>
                    <a:off x="8790856" y="3119608"/>
                    <a:ext cx="195956" cy="96810"/>
                  </a:xfrm>
                  <a:prstGeom prst="ellipse">
                    <a:avLst/>
                  </a:prstGeom>
                  <a:solidFill>
                    <a:srgbClr val="FF00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" name="円/楕円 50">
                    <a:extLst>
                      <a:ext uri="{FF2B5EF4-FFF2-40B4-BE49-F238E27FC236}">
                        <a16:creationId xmlns:a16="http://schemas.microsoft.com/office/drawing/2014/main" id="{9D62487A-BFCF-498B-949F-381D2D76D356}"/>
                      </a:ext>
                    </a:extLst>
                  </p:cNvPr>
                  <p:cNvSpPr/>
                  <p:nvPr/>
                </p:nvSpPr>
                <p:spPr>
                  <a:xfrm>
                    <a:off x="8458180" y="2320650"/>
                    <a:ext cx="884336" cy="413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631">
                    <a:extLst>
                      <a:ext uri="{FF2B5EF4-FFF2-40B4-BE49-F238E27FC236}">
                        <a16:creationId xmlns:a16="http://schemas.microsoft.com/office/drawing/2014/main" id="{17017A7F-D00A-4ECD-9924-4EBDAFF6DA8D}"/>
                      </a:ext>
                    </a:extLst>
                  </p:cNvPr>
                  <p:cNvSpPr/>
                  <p:nvPr/>
                </p:nvSpPr>
                <p:spPr>
                  <a:xfrm>
                    <a:off x="9189632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" name="円/楕円 632">
                    <a:extLst>
                      <a:ext uri="{FF2B5EF4-FFF2-40B4-BE49-F238E27FC236}">
                        <a16:creationId xmlns:a16="http://schemas.microsoft.com/office/drawing/2014/main" id="{03630890-4F9B-4937-879A-36A3BDDD69B2}"/>
                      </a:ext>
                    </a:extLst>
                  </p:cNvPr>
                  <p:cNvSpPr/>
                  <p:nvPr/>
                </p:nvSpPr>
                <p:spPr>
                  <a:xfrm>
                    <a:off x="8481884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2590755-5982-420A-8112-457120DB5EAB}"/>
                  </a:ext>
                </a:extLst>
              </p:cNvPr>
              <p:cNvGrpSpPr/>
              <p:nvPr/>
            </p:nvGrpSpPr>
            <p:grpSpPr>
              <a:xfrm>
                <a:off x="4438565" y="3835435"/>
                <a:ext cx="976876" cy="1009259"/>
                <a:chOff x="4438565" y="3835435"/>
                <a:chExt cx="976876" cy="1009259"/>
              </a:xfrm>
            </p:grpSpPr>
            <p:sp>
              <p:nvSpPr>
                <p:cNvPr id="16" name="楕円 22">
                  <a:extLst>
                    <a:ext uri="{FF2B5EF4-FFF2-40B4-BE49-F238E27FC236}">
                      <a16:creationId xmlns:a16="http://schemas.microsoft.com/office/drawing/2014/main" id="{5696F259-9321-4CFC-B9AB-024C6DFF43CB}"/>
                    </a:ext>
                  </a:extLst>
                </p:cNvPr>
                <p:cNvSpPr/>
                <p:nvPr/>
              </p:nvSpPr>
              <p:spPr>
                <a:xfrm>
                  <a:off x="5304678" y="41475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22">
                  <a:extLst>
                    <a:ext uri="{FF2B5EF4-FFF2-40B4-BE49-F238E27FC236}">
                      <a16:creationId xmlns:a16="http://schemas.microsoft.com/office/drawing/2014/main" id="{FA121C8C-4640-41F7-81D0-D2B59CEA664C}"/>
                    </a:ext>
                  </a:extLst>
                </p:cNvPr>
                <p:cNvSpPr/>
                <p:nvPr/>
              </p:nvSpPr>
              <p:spPr>
                <a:xfrm>
                  <a:off x="5043403" y="39925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22">
                  <a:extLst>
                    <a:ext uri="{FF2B5EF4-FFF2-40B4-BE49-F238E27FC236}">
                      <a16:creationId xmlns:a16="http://schemas.microsoft.com/office/drawing/2014/main" id="{0B682C38-1F19-4F01-BBD3-E9D0CE72CBE8}"/>
                    </a:ext>
                  </a:extLst>
                </p:cNvPr>
                <p:cNvSpPr/>
                <p:nvPr/>
              </p:nvSpPr>
              <p:spPr>
                <a:xfrm>
                  <a:off x="4452853" y="42338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22">
                  <a:extLst>
                    <a:ext uri="{FF2B5EF4-FFF2-40B4-BE49-F238E27FC236}">
                      <a16:creationId xmlns:a16="http://schemas.microsoft.com/office/drawing/2014/main" id="{88D594EF-C18E-4574-BC0F-A4E2E71DFABF}"/>
                    </a:ext>
                  </a:extLst>
                </p:cNvPr>
                <p:cNvSpPr/>
                <p:nvPr/>
              </p:nvSpPr>
              <p:spPr>
                <a:xfrm>
                  <a:off x="4710028" y="383543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22">
                  <a:extLst>
                    <a:ext uri="{FF2B5EF4-FFF2-40B4-BE49-F238E27FC236}">
                      <a16:creationId xmlns:a16="http://schemas.microsoft.com/office/drawing/2014/main" id="{0EC93580-135A-4D7E-91E7-287C52F30018}"/>
                    </a:ext>
                  </a:extLst>
                </p:cNvPr>
                <p:cNvSpPr/>
                <p:nvPr/>
              </p:nvSpPr>
              <p:spPr>
                <a:xfrm>
                  <a:off x="4733840" y="418309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2">
                  <a:extLst>
                    <a:ext uri="{FF2B5EF4-FFF2-40B4-BE49-F238E27FC236}">
                      <a16:creationId xmlns:a16="http://schemas.microsoft.com/office/drawing/2014/main" id="{45B43F58-4761-4AA4-A12D-927965DFB3D7}"/>
                    </a:ext>
                  </a:extLst>
                </p:cNvPr>
                <p:cNvSpPr/>
                <p:nvPr/>
              </p:nvSpPr>
              <p:spPr>
                <a:xfrm>
                  <a:off x="4438565" y="467673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813FFAA5-AA7F-48CE-B60F-EB7C5B64C8F5}"/>
                  </a:ext>
                </a:extLst>
              </p:cNvPr>
              <p:cNvGrpSpPr/>
              <p:nvPr/>
            </p:nvGrpSpPr>
            <p:grpSpPr>
              <a:xfrm>
                <a:off x="4534378" y="4323647"/>
                <a:ext cx="821986" cy="321432"/>
                <a:chOff x="4534378" y="4323647"/>
                <a:chExt cx="821986" cy="321432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84274CF9-C940-4F84-964E-22D2A8C0B5C5}"/>
                    </a:ext>
                  </a:extLst>
                </p:cNvPr>
                <p:cNvSpPr/>
                <p:nvPr/>
              </p:nvSpPr>
              <p:spPr>
                <a:xfrm>
                  <a:off x="4534378" y="4457701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9B567501-FD30-4B3E-98B4-9C313564B913}"/>
                    </a:ext>
                  </a:extLst>
                </p:cNvPr>
                <p:cNvSpPr/>
                <p:nvPr/>
              </p:nvSpPr>
              <p:spPr>
                <a:xfrm>
                  <a:off x="5143978" y="4457701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F1122A12-6589-40EB-8019-99A4D9A0B851}"/>
                    </a:ext>
                  </a:extLst>
                </p:cNvPr>
                <p:cNvSpPr/>
                <p:nvPr/>
              </p:nvSpPr>
              <p:spPr>
                <a:xfrm rot="10800000">
                  <a:off x="4537425" y="4323647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E7A9DC8B-030E-4253-BDE7-946E01A9A825}"/>
                    </a:ext>
                  </a:extLst>
                </p:cNvPr>
                <p:cNvSpPr/>
                <p:nvPr/>
              </p:nvSpPr>
              <p:spPr>
                <a:xfrm rot="10800000">
                  <a:off x="5139993" y="4323647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0" name="円/楕円 27">
              <a:extLst>
                <a:ext uri="{FF2B5EF4-FFF2-40B4-BE49-F238E27FC236}">
                  <a16:creationId xmlns:a16="http://schemas.microsoft.com/office/drawing/2014/main" id="{D5857AA5-0285-70B7-685D-60F7873696A2}"/>
                </a:ext>
              </a:extLst>
            </p:cNvPr>
            <p:cNvSpPr/>
            <p:nvPr/>
          </p:nvSpPr>
          <p:spPr>
            <a:xfrm>
              <a:off x="4716589" y="496275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53F1D44F-8E73-E98C-10DA-1D693DB6681A}"/>
                </a:ext>
              </a:extLst>
            </p:cNvPr>
            <p:cNvSpPr/>
            <p:nvPr/>
          </p:nvSpPr>
          <p:spPr>
            <a:xfrm>
              <a:off x="3803857" y="470165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6F346199-37B0-8329-5215-FFED630C6C31}"/>
                </a:ext>
              </a:extLst>
            </p:cNvPr>
            <p:cNvGrpSpPr/>
            <p:nvPr/>
          </p:nvGrpSpPr>
          <p:grpSpPr>
            <a:xfrm>
              <a:off x="5053177" y="4444893"/>
              <a:ext cx="594770" cy="1652664"/>
              <a:chOff x="2857687" y="1727143"/>
              <a:chExt cx="452091" cy="1256208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81BD1A9C-4908-3E73-370D-BACAD35F225D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BB0A19C3-4180-80FA-3C2E-BF30BE20BB3E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316F8F86-9B97-153B-0B7D-60A601ABD815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975575C2-FF07-445B-E759-A6273DCB0ED9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315" name="テキスト ボックス 314">
            <a:extLst>
              <a:ext uri="{FF2B5EF4-FFF2-40B4-BE49-F238E27FC236}">
                <a16:creationId xmlns:a16="http://schemas.microsoft.com/office/drawing/2014/main" id="{5883E10C-9BE3-D356-5828-B0A003BF9953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マスクを外す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男の子のイラスト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71049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14FA5B54-94BD-D1C9-D7EC-5A0ED844F814}"/>
              </a:ext>
            </a:extLst>
          </p:cNvPr>
          <p:cNvGrpSpPr/>
          <p:nvPr/>
        </p:nvGrpSpPr>
        <p:grpSpPr>
          <a:xfrm>
            <a:off x="960915" y="1092577"/>
            <a:ext cx="1742838" cy="2447212"/>
            <a:chOff x="870157" y="850838"/>
            <a:chExt cx="1924354" cy="2702089"/>
          </a:xfrm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3A1301AA-DF71-8726-6A69-998DA502C950}"/>
                </a:ext>
              </a:extLst>
            </p:cNvPr>
            <p:cNvSpPr/>
            <p:nvPr/>
          </p:nvSpPr>
          <p:spPr>
            <a:xfrm rot="19211178">
              <a:off x="2427674" y="2280873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5EED21E-480E-445D-BE6E-FADEEA9AD58A}"/>
                </a:ext>
              </a:extLst>
            </p:cNvPr>
            <p:cNvGrpSpPr/>
            <p:nvPr/>
          </p:nvGrpSpPr>
          <p:grpSpPr>
            <a:xfrm>
              <a:off x="1149130" y="850838"/>
              <a:ext cx="1485090" cy="2702089"/>
              <a:chOff x="1174004" y="830100"/>
              <a:chExt cx="1485090" cy="2702089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402E1CEB-05E3-4B05-84F9-FDDA1A74A9BF}"/>
                  </a:ext>
                </a:extLst>
              </p:cNvPr>
              <p:cNvGrpSpPr/>
              <p:nvPr/>
            </p:nvGrpSpPr>
            <p:grpSpPr>
              <a:xfrm>
                <a:off x="1174004" y="830100"/>
                <a:ext cx="1485090" cy="2702089"/>
                <a:chOff x="1174004" y="830100"/>
                <a:chExt cx="1485090" cy="2702089"/>
              </a:xfrm>
            </p:grpSpPr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21EC38CB-E5A9-4A44-9CD6-09D85139171C}"/>
                    </a:ext>
                  </a:extLst>
                </p:cNvPr>
                <p:cNvSpPr/>
                <p:nvPr/>
              </p:nvSpPr>
              <p:spPr>
                <a:xfrm>
                  <a:off x="1302368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台形 116">
                  <a:extLst>
                    <a:ext uri="{FF2B5EF4-FFF2-40B4-BE49-F238E27FC236}">
                      <a16:creationId xmlns:a16="http://schemas.microsoft.com/office/drawing/2014/main" id="{5513BA2F-81C9-46D5-9F7A-7C02A842628C}"/>
                    </a:ext>
                  </a:extLst>
                </p:cNvPr>
                <p:cNvSpPr/>
                <p:nvPr/>
              </p:nvSpPr>
              <p:spPr>
                <a:xfrm>
                  <a:off x="1174004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1D5BE38-EBC2-4244-BDFE-20A264E832BF}"/>
                    </a:ext>
                  </a:extLst>
                </p:cNvPr>
                <p:cNvSpPr/>
                <p:nvPr/>
              </p:nvSpPr>
              <p:spPr>
                <a:xfrm>
                  <a:off x="1729708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片側の 2 つの角を丸めた四角形 144">
                  <a:extLst>
                    <a:ext uri="{FF2B5EF4-FFF2-40B4-BE49-F238E27FC236}">
                      <a16:creationId xmlns:a16="http://schemas.microsoft.com/office/drawing/2014/main" id="{A612ABBB-DBC7-4CE3-BB42-A67D58AAC6ED}"/>
                    </a:ext>
                  </a:extLst>
                </p:cNvPr>
                <p:cNvSpPr/>
                <p:nvPr/>
              </p:nvSpPr>
              <p:spPr>
                <a:xfrm>
                  <a:off x="1408128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平行四辺形 160">
                  <a:extLst>
                    <a:ext uri="{FF2B5EF4-FFF2-40B4-BE49-F238E27FC236}">
                      <a16:creationId xmlns:a16="http://schemas.microsoft.com/office/drawing/2014/main" id="{ED2C1478-66C1-4495-B02A-DEA7AA65DFA9}"/>
                    </a:ext>
                  </a:extLst>
                </p:cNvPr>
                <p:cNvSpPr/>
                <p:nvPr/>
              </p:nvSpPr>
              <p:spPr>
                <a:xfrm>
                  <a:off x="1702077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平行四辺形 160">
                  <a:extLst>
                    <a:ext uri="{FF2B5EF4-FFF2-40B4-BE49-F238E27FC236}">
                      <a16:creationId xmlns:a16="http://schemas.microsoft.com/office/drawing/2014/main" id="{D69DA024-7FF7-4B7F-A911-C613CE699CA5}"/>
                    </a:ext>
                  </a:extLst>
                </p:cNvPr>
                <p:cNvSpPr/>
                <p:nvPr/>
              </p:nvSpPr>
              <p:spPr>
                <a:xfrm flipH="1">
                  <a:off x="2035678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平行四辺形 160">
                  <a:extLst>
                    <a:ext uri="{FF2B5EF4-FFF2-40B4-BE49-F238E27FC236}">
                      <a16:creationId xmlns:a16="http://schemas.microsoft.com/office/drawing/2014/main" id="{CC8B6816-9B0C-4922-83F2-24A840E83CCB}"/>
                    </a:ext>
                  </a:extLst>
                </p:cNvPr>
                <p:cNvSpPr/>
                <p:nvPr/>
              </p:nvSpPr>
              <p:spPr>
                <a:xfrm>
                  <a:off x="1702077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平行四辺形 160">
                  <a:extLst>
                    <a:ext uri="{FF2B5EF4-FFF2-40B4-BE49-F238E27FC236}">
                      <a16:creationId xmlns:a16="http://schemas.microsoft.com/office/drawing/2014/main" id="{36B28358-479D-48A8-8E4F-658CC07D4C31}"/>
                    </a:ext>
                  </a:extLst>
                </p:cNvPr>
                <p:cNvSpPr/>
                <p:nvPr/>
              </p:nvSpPr>
              <p:spPr>
                <a:xfrm flipH="1">
                  <a:off x="2035679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四角形: 上の 2 つの角を丸める 123">
                  <a:extLst>
                    <a:ext uri="{FF2B5EF4-FFF2-40B4-BE49-F238E27FC236}">
                      <a16:creationId xmlns:a16="http://schemas.microsoft.com/office/drawing/2014/main" id="{851579A6-B5EE-4735-BFAE-2B5C46FDF1B8}"/>
                    </a:ext>
                  </a:extLst>
                </p:cNvPr>
                <p:cNvSpPr/>
                <p:nvPr/>
              </p:nvSpPr>
              <p:spPr>
                <a:xfrm>
                  <a:off x="2225778" y="2640275"/>
                  <a:ext cx="314128" cy="332267"/>
                </a:xfrm>
                <a:prstGeom prst="round2SameRect">
                  <a:avLst>
                    <a:gd name="adj1" fmla="val 0"/>
                    <a:gd name="adj2" fmla="val 1742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482CCAC-CBCE-4DDE-81DD-213AC46F0E44}"/>
                    </a:ext>
                  </a:extLst>
                </p:cNvPr>
                <p:cNvSpPr/>
                <p:nvPr/>
              </p:nvSpPr>
              <p:spPr>
                <a:xfrm>
                  <a:off x="2011747" y="2358503"/>
                  <a:ext cx="49504" cy="1119479"/>
                </a:xfrm>
                <a:custGeom>
                  <a:avLst/>
                  <a:gdLst>
                    <a:gd name="connsiteX0" fmla="*/ 24752 w 49504"/>
                    <a:gd name="connsiteY0" fmla="*/ 1069975 h 1119479"/>
                    <a:gd name="connsiteX1" fmla="*/ 49504 w 49504"/>
                    <a:gd name="connsiteY1" fmla="*/ 1094727 h 1119479"/>
                    <a:gd name="connsiteX2" fmla="*/ 24752 w 49504"/>
                    <a:gd name="connsiteY2" fmla="*/ 1119479 h 1119479"/>
                    <a:gd name="connsiteX3" fmla="*/ 0 w 49504"/>
                    <a:gd name="connsiteY3" fmla="*/ 1094727 h 1119479"/>
                    <a:gd name="connsiteX4" fmla="*/ 24752 w 49504"/>
                    <a:gd name="connsiteY4" fmla="*/ 1069975 h 1119479"/>
                    <a:gd name="connsiteX5" fmla="*/ 24752 w 49504"/>
                    <a:gd name="connsiteY5" fmla="*/ 855980 h 1119479"/>
                    <a:gd name="connsiteX6" fmla="*/ 49504 w 49504"/>
                    <a:gd name="connsiteY6" fmla="*/ 880732 h 1119479"/>
                    <a:gd name="connsiteX7" fmla="*/ 24752 w 49504"/>
                    <a:gd name="connsiteY7" fmla="*/ 905484 h 1119479"/>
                    <a:gd name="connsiteX8" fmla="*/ 0 w 49504"/>
                    <a:gd name="connsiteY8" fmla="*/ 880732 h 1119479"/>
                    <a:gd name="connsiteX9" fmla="*/ 24752 w 49504"/>
                    <a:gd name="connsiteY9" fmla="*/ 855980 h 1119479"/>
                    <a:gd name="connsiteX10" fmla="*/ 24752 w 49504"/>
                    <a:gd name="connsiteY10" fmla="*/ 641985 h 1119479"/>
                    <a:gd name="connsiteX11" fmla="*/ 49504 w 49504"/>
                    <a:gd name="connsiteY11" fmla="*/ 666737 h 1119479"/>
                    <a:gd name="connsiteX12" fmla="*/ 24752 w 49504"/>
                    <a:gd name="connsiteY12" fmla="*/ 691489 h 1119479"/>
                    <a:gd name="connsiteX13" fmla="*/ 0 w 49504"/>
                    <a:gd name="connsiteY13" fmla="*/ 666737 h 1119479"/>
                    <a:gd name="connsiteX14" fmla="*/ 24752 w 49504"/>
                    <a:gd name="connsiteY14" fmla="*/ 641985 h 1119479"/>
                    <a:gd name="connsiteX15" fmla="*/ 24752 w 49504"/>
                    <a:gd name="connsiteY15" fmla="*/ 427990 h 1119479"/>
                    <a:gd name="connsiteX16" fmla="*/ 49504 w 49504"/>
                    <a:gd name="connsiteY16" fmla="*/ 452742 h 1119479"/>
                    <a:gd name="connsiteX17" fmla="*/ 24752 w 49504"/>
                    <a:gd name="connsiteY17" fmla="*/ 477494 h 1119479"/>
                    <a:gd name="connsiteX18" fmla="*/ 0 w 49504"/>
                    <a:gd name="connsiteY18" fmla="*/ 452742 h 1119479"/>
                    <a:gd name="connsiteX19" fmla="*/ 24752 w 49504"/>
                    <a:gd name="connsiteY19" fmla="*/ 427990 h 1119479"/>
                    <a:gd name="connsiteX20" fmla="*/ 24752 w 49504"/>
                    <a:gd name="connsiteY20" fmla="*/ 213995 h 1119479"/>
                    <a:gd name="connsiteX21" fmla="*/ 49504 w 49504"/>
                    <a:gd name="connsiteY21" fmla="*/ 238747 h 1119479"/>
                    <a:gd name="connsiteX22" fmla="*/ 24752 w 49504"/>
                    <a:gd name="connsiteY22" fmla="*/ 263499 h 1119479"/>
                    <a:gd name="connsiteX23" fmla="*/ 0 w 49504"/>
                    <a:gd name="connsiteY23" fmla="*/ 238747 h 1119479"/>
                    <a:gd name="connsiteX24" fmla="*/ 24752 w 49504"/>
                    <a:gd name="connsiteY24" fmla="*/ 213995 h 1119479"/>
                    <a:gd name="connsiteX25" fmla="*/ 24752 w 49504"/>
                    <a:gd name="connsiteY25" fmla="*/ 0 h 1119479"/>
                    <a:gd name="connsiteX26" fmla="*/ 49504 w 49504"/>
                    <a:gd name="connsiteY26" fmla="*/ 24752 h 1119479"/>
                    <a:gd name="connsiteX27" fmla="*/ 24752 w 49504"/>
                    <a:gd name="connsiteY27" fmla="*/ 49504 h 1119479"/>
                    <a:gd name="connsiteX28" fmla="*/ 0 w 49504"/>
                    <a:gd name="connsiteY28" fmla="*/ 24752 h 1119479"/>
                    <a:gd name="connsiteX29" fmla="*/ 24752 w 49504"/>
                    <a:gd name="connsiteY29" fmla="*/ 0 h 1119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9504" h="1119479">
                      <a:moveTo>
                        <a:pt x="24752" y="1069975"/>
                      </a:moveTo>
                      <a:cubicBezTo>
                        <a:pt x="38422" y="1069975"/>
                        <a:pt x="49504" y="1081057"/>
                        <a:pt x="49504" y="1094727"/>
                      </a:cubicBezTo>
                      <a:cubicBezTo>
                        <a:pt x="49504" y="1108397"/>
                        <a:pt x="38422" y="1119479"/>
                        <a:pt x="24752" y="1119479"/>
                      </a:cubicBezTo>
                      <a:cubicBezTo>
                        <a:pt x="11082" y="1119479"/>
                        <a:pt x="0" y="1108397"/>
                        <a:pt x="0" y="1094727"/>
                      </a:cubicBezTo>
                      <a:cubicBezTo>
                        <a:pt x="0" y="1081057"/>
                        <a:pt x="11082" y="1069975"/>
                        <a:pt x="24752" y="1069975"/>
                      </a:cubicBezTo>
                      <a:close/>
                      <a:moveTo>
                        <a:pt x="24752" y="855980"/>
                      </a:moveTo>
                      <a:cubicBezTo>
                        <a:pt x="38422" y="855980"/>
                        <a:pt x="49504" y="867062"/>
                        <a:pt x="49504" y="880732"/>
                      </a:cubicBezTo>
                      <a:cubicBezTo>
                        <a:pt x="49504" y="894402"/>
                        <a:pt x="38422" y="905484"/>
                        <a:pt x="24752" y="905484"/>
                      </a:cubicBezTo>
                      <a:cubicBezTo>
                        <a:pt x="11082" y="905484"/>
                        <a:pt x="0" y="894402"/>
                        <a:pt x="0" y="880732"/>
                      </a:cubicBezTo>
                      <a:cubicBezTo>
                        <a:pt x="0" y="867062"/>
                        <a:pt x="11082" y="855980"/>
                        <a:pt x="24752" y="855980"/>
                      </a:cubicBezTo>
                      <a:close/>
                      <a:moveTo>
                        <a:pt x="24752" y="641985"/>
                      </a:moveTo>
                      <a:cubicBezTo>
                        <a:pt x="38422" y="641985"/>
                        <a:pt x="49504" y="653067"/>
                        <a:pt x="49504" y="666737"/>
                      </a:cubicBezTo>
                      <a:cubicBezTo>
                        <a:pt x="49504" y="680407"/>
                        <a:pt x="38422" y="691489"/>
                        <a:pt x="24752" y="691489"/>
                      </a:cubicBezTo>
                      <a:cubicBezTo>
                        <a:pt x="11082" y="691489"/>
                        <a:pt x="0" y="680407"/>
                        <a:pt x="0" y="666737"/>
                      </a:cubicBezTo>
                      <a:cubicBezTo>
                        <a:pt x="0" y="653067"/>
                        <a:pt x="11082" y="641985"/>
                        <a:pt x="24752" y="641985"/>
                      </a:cubicBezTo>
                      <a:close/>
                      <a:moveTo>
                        <a:pt x="24752" y="427990"/>
                      </a:moveTo>
                      <a:cubicBezTo>
                        <a:pt x="38422" y="427990"/>
                        <a:pt x="49504" y="439072"/>
                        <a:pt x="49504" y="452742"/>
                      </a:cubicBezTo>
                      <a:cubicBezTo>
                        <a:pt x="49504" y="466412"/>
                        <a:pt x="38422" y="477494"/>
                        <a:pt x="24752" y="477494"/>
                      </a:cubicBezTo>
                      <a:cubicBezTo>
                        <a:pt x="11082" y="477494"/>
                        <a:pt x="0" y="466412"/>
                        <a:pt x="0" y="452742"/>
                      </a:cubicBezTo>
                      <a:cubicBezTo>
                        <a:pt x="0" y="439072"/>
                        <a:pt x="11082" y="427990"/>
                        <a:pt x="24752" y="427990"/>
                      </a:cubicBezTo>
                      <a:close/>
                      <a:moveTo>
                        <a:pt x="24752" y="213995"/>
                      </a:moveTo>
                      <a:cubicBezTo>
                        <a:pt x="38422" y="213995"/>
                        <a:pt x="49504" y="225077"/>
                        <a:pt x="49504" y="238747"/>
                      </a:cubicBezTo>
                      <a:cubicBezTo>
                        <a:pt x="49504" y="252417"/>
                        <a:pt x="38422" y="263499"/>
                        <a:pt x="24752" y="263499"/>
                      </a:cubicBezTo>
                      <a:cubicBezTo>
                        <a:pt x="11082" y="263499"/>
                        <a:pt x="0" y="252417"/>
                        <a:pt x="0" y="238747"/>
                      </a:cubicBezTo>
                      <a:cubicBezTo>
                        <a:pt x="0" y="225077"/>
                        <a:pt x="11082" y="213995"/>
                        <a:pt x="24752" y="213995"/>
                      </a:cubicBezTo>
                      <a:close/>
                      <a:moveTo>
                        <a:pt x="24752" y="0"/>
                      </a:moveTo>
                      <a:cubicBezTo>
                        <a:pt x="38422" y="0"/>
                        <a:pt x="49504" y="11082"/>
                        <a:pt x="49504" y="24752"/>
                      </a:cubicBezTo>
                      <a:cubicBezTo>
                        <a:pt x="49504" y="38422"/>
                        <a:pt x="38422" y="49504"/>
                        <a:pt x="24752" y="49504"/>
                      </a:cubicBezTo>
                      <a:cubicBezTo>
                        <a:pt x="11082" y="49504"/>
                        <a:pt x="0" y="38422"/>
                        <a:pt x="0" y="24752"/>
                      </a:cubicBezTo>
                      <a:cubicBezTo>
                        <a:pt x="0" y="11082"/>
                        <a:pt x="11082" y="0"/>
                        <a:pt x="24752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3A3E9A69-F6EE-45CF-8839-8B5353FFF55B}"/>
                    </a:ext>
                  </a:extLst>
                </p:cNvPr>
                <p:cNvGrpSpPr/>
                <p:nvPr/>
              </p:nvGrpSpPr>
              <p:grpSpPr>
                <a:xfrm>
                  <a:off x="1377414" y="830100"/>
                  <a:ext cx="1277657" cy="1274513"/>
                  <a:chOff x="5180025" y="563126"/>
                  <a:chExt cx="1277657" cy="1274513"/>
                </a:xfrm>
              </p:grpSpPr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3EA43ED5-784C-44BB-A07A-55E98A56565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715593" y="602464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C78F6962-51CC-40CA-BEEA-F8BFFB00197D}"/>
                      </a:ext>
                    </a:extLst>
                  </p:cNvPr>
                  <p:cNvSpPr/>
                  <p:nvPr/>
                </p:nvSpPr>
                <p:spPr>
                  <a:xfrm>
                    <a:off x="5213203" y="563795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76F6FBC7-506C-47D3-AE00-0B3315CDE862}"/>
                      </a:ext>
                    </a:extLst>
                  </p:cNvPr>
                  <p:cNvGrpSpPr/>
                  <p:nvPr/>
                </p:nvGrpSpPr>
                <p:grpSpPr>
                  <a:xfrm>
                    <a:off x="5180025" y="677532"/>
                    <a:ext cx="1277657" cy="1160107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9" name="グループ化 138">
                      <a:extLst>
                        <a:ext uri="{FF2B5EF4-FFF2-40B4-BE49-F238E27FC236}">
                          <a16:creationId xmlns:a16="http://schemas.microsoft.com/office/drawing/2014/main" id="{AF91859D-B757-4493-A51B-FE6BBF8FAC4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4" name="円/楕円 536">
                        <a:extLst>
                          <a:ext uri="{FF2B5EF4-FFF2-40B4-BE49-F238E27FC236}">
                            <a16:creationId xmlns:a16="http://schemas.microsoft.com/office/drawing/2014/main" id="{49E8A9FD-D3BB-41E8-9388-46DFBF1334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5" name="円/楕円 537">
                        <a:extLst>
                          <a:ext uri="{FF2B5EF4-FFF2-40B4-BE49-F238E27FC236}">
                            <a16:creationId xmlns:a16="http://schemas.microsoft.com/office/drawing/2014/main" id="{A66C26EB-1F5C-438A-AA64-6717A9D52F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0" name="グループ化 139">
                      <a:extLst>
                        <a:ext uri="{FF2B5EF4-FFF2-40B4-BE49-F238E27FC236}">
                          <a16:creationId xmlns:a16="http://schemas.microsoft.com/office/drawing/2014/main" id="{878D8FB3-1BA6-4154-9D6A-1D638CFC0B1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2" name="円/楕円 534">
                        <a:extLst>
                          <a:ext uri="{FF2B5EF4-FFF2-40B4-BE49-F238E27FC236}">
                            <a16:creationId xmlns:a16="http://schemas.microsoft.com/office/drawing/2014/main" id="{E10A5525-B859-43B2-B302-F282F5932F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3" name="円/楕円 535">
                        <a:extLst>
                          <a:ext uri="{FF2B5EF4-FFF2-40B4-BE49-F238E27FC236}">
                            <a16:creationId xmlns:a16="http://schemas.microsoft.com/office/drawing/2014/main" id="{6FF107FB-BB2D-496E-805F-ABA8AFA9E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1" name="円/楕円 533">
                      <a:extLst>
                        <a:ext uri="{FF2B5EF4-FFF2-40B4-BE49-F238E27FC236}">
                          <a16:creationId xmlns:a16="http://schemas.microsoft.com/office/drawing/2014/main" id="{3271B6C0-05E2-491F-A814-A4A427E330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74E5A5DD-08EA-44CB-AFA9-42C908A77A00}"/>
                      </a:ext>
                    </a:extLst>
                  </p:cNvPr>
                  <p:cNvSpPr/>
                  <p:nvPr/>
                </p:nvSpPr>
                <p:spPr>
                  <a:xfrm>
                    <a:off x="5745720" y="1397727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月 134">
                    <a:extLst>
                      <a:ext uri="{FF2B5EF4-FFF2-40B4-BE49-F238E27FC236}">
                        <a16:creationId xmlns:a16="http://schemas.microsoft.com/office/drawing/2014/main" id="{BF51A9C9-2704-45E4-B245-188ADD0583EE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470584" y="411208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月 135">
                    <a:extLst>
                      <a:ext uri="{FF2B5EF4-FFF2-40B4-BE49-F238E27FC236}">
                        <a16:creationId xmlns:a16="http://schemas.microsoft.com/office/drawing/2014/main" id="{EBDDEF5A-1B22-4FD6-B411-A8ECD9703CE3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677684" y="563127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月 136">
                    <a:extLst>
                      <a:ext uri="{FF2B5EF4-FFF2-40B4-BE49-F238E27FC236}">
                        <a16:creationId xmlns:a16="http://schemas.microsoft.com/office/drawing/2014/main" id="{B061B333-BDA3-4209-B6CD-B33D6DCBF016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572909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月 137">
                    <a:extLst>
                      <a:ext uri="{FF2B5EF4-FFF2-40B4-BE49-F238E27FC236}">
                        <a16:creationId xmlns:a16="http://schemas.microsoft.com/office/drawing/2014/main" id="{B6401BBA-B061-4570-BDC8-E469FE3A693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024698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751EC321-6BB2-4C2E-8763-D803CA4453CD}"/>
                  </a:ext>
                </a:extLst>
              </p:cNvPr>
              <p:cNvGrpSpPr/>
              <p:nvPr/>
            </p:nvGrpSpPr>
            <p:grpSpPr>
              <a:xfrm>
                <a:off x="1482641" y="862048"/>
                <a:ext cx="1005450" cy="839467"/>
                <a:chOff x="1482641" y="862048"/>
                <a:chExt cx="1005450" cy="839467"/>
              </a:xfrm>
            </p:grpSpPr>
            <p:sp>
              <p:nvSpPr>
                <p:cNvPr id="106" name="楕円 22">
                  <a:extLst>
                    <a:ext uri="{FF2B5EF4-FFF2-40B4-BE49-F238E27FC236}">
                      <a16:creationId xmlns:a16="http://schemas.microsoft.com/office/drawing/2014/main" id="{B918466C-9D26-4E88-8617-0029E9C4F6C4}"/>
                    </a:ext>
                  </a:extLst>
                </p:cNvPr>
                <p:cNvSpPr/>
                <p:nvPr/>
              </p:nvSpPr>
              <p:spPr>
                <a:xfrm>
                  <a:off x="2377328" y="1023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22">
                  <a:extLst>
                    <a:ext uri="{FF2B5EF4-FFF2-40B4-BE49-F238E27FC236}">
                      <a16:creationId xmlns:a16="http://schemas.microsoft.com/office/drawing/2014/main" id="{05119CAE-7885-424B-B98B-EB5CC4AEDB8E}"/>
                    </a:ext>
                  </a:extLst>
                </p:cNvPr>
                <p:cNvSpPr/>
                <p:nvPr/>
              </p:nvSpPr>
              <p:spPr>
                <a:xfrm>
                  <a:off x="2116053" y="8683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22">
                  <a:extLst>
                    <a:ext uri="{FF2B5EF4-FFF2-40B4-BE49-F238E27FC236}">
                      <a16:creationId xmlns:a16="http://schemas.microsoft.com/office/drawing/2014/main" id="{CBEADC63-D0A5-4D4C-B21F-8DD974AA9997}"/>
                    </a:ext>
                  </a:extLst>
                </p:cNvPr>
                <p:cNvSpPr/>
                <p:nvPr/>
              </p:nvSpPr>
              <p:spPr>
                <a:xfrm>
                  <a:off x="1525503" y="1109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22">
                  <a:extLst>
                    <a:ext uri="{FF2B5EF4-FFF2-40B4-BE49-F238E27FC236}">
                      <a16:creationId xmlns:a16="http://schemas.microsoft.com/office/drawing/2014/main" id="{0CDDBB57-57CC-41F2-840A-2E5E4F5847BF}"/>
                    </a:ext>
                  </a:extLst>
                </p:cNvPr>
                <p:cNvSpPr/>
                <p:nvPr/>
              </p:nvSpPr>
              <p:spPr>
                <a:xfrm>
                  <a:off x="1627897" y="8620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22">
                  <a:extLst>
                    <a:ext uri="{FF2B5EF4-FFF2-40B4-BE49-F238E27FC236}">
                      <a16:creationId xmlns:a16="http://schemas.microsoft.com/office/drawing/2014/main" id="{0751AE0E-DFA2-4E71-812E-9885B0AACE94}"/>
                    </a:ext>
                  </a:extLst>
                </p:cNvPr>
                <p:cNvSpPr/>
                <p:nvPr/>
              </p:nvSpPr>
              <p:spPr>
                <a:xfrm>
                  <a:off x="1920791" y="107397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22">
                  <a:extLst>
                    <a:ext uri="{FF2B5EF4-FFF2-40B4-BE49-F238E27FC236}">
                      <a16:creationId xmlns:a16="http://schemas.microsoft.com/office/drawing/2014/main" id="{10645355-E7BA-4044-AE72-B47F412ECB14}"/>
                    </a:ext>
                  </a:extLst>
                </p:cNvPr>
                <p:cNvSpPr/>
                <p:nvPr/>
              </p:nvSpPr>
              <p:spPr>
                <a:xfrm>
                  <a:off x="1482641" y="153356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68BEB581-7EFF-40E7-848B-FF8746CEB7ED}"/>
                  </a:ext>
                </a:extLst>
              </p:cNvPr>
              <p:cNvGrpSpPr/>
              <p:nvPr/>
            </p:nvGrpSpPr>
            <p:grpSpPr>
              <a:xfrm>
                <a:off x="1560649" y="1299009"/>
                <a:ext cx="911995" cy="298811"/>
                <a:chOff x="1560649" y="1299009"/>
                <a:chExt cx="911995" cy="298811"/>
              </a:xfrm>
            </p:grpSpPr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A7277196-E4FF-48C0-8A9D-22E493F1C4D9}"/>
                    </a:ext>
                  </a:extLst>
                </p:cNvPr>
                <p:cNvSpPr/>
                <p:nvPr/>
              </p:nvSpPr>
              <p:spPr>
                <a:xfrm rot="15300000">
                  <a:off x="1701799" y="1157859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99C2A5E3-8E5E-48B8-B188-BF6990926AFA}"/>
                    </a:ext>
                  </a:extLst>
                </p:cNvPr>
                <p:cNvSpPr/>
                <p:nvPr/>
              </p:nvSpPr>
              <p:spPr>
                <a:xfrm rot="17100000">
                  <a:off x="2285774" y="1157859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56682171-113E-4131-A0F1-EB76841FC5E5}"/>
                    </a:ext>
                  </a:extLst>
                </p:cNvPr>
                <p:cNvSpPr/>
                <p:nvPr/>
              </p:nvSpPr>
              <p:spPr>
                <a:xfrm>
                  <a:off x="1595537" y="141044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955F08D6-F013-483D-A5AF-07454E58BC89}"/>
                    </a:ext>
                  </a:extLst>
                </p:cNvPr>
                <p:cNvSpPr/>
                <p:nvPr/>
              </p:nvSpPr>
              <p:spPr>
                <a:xfrm>
                  <a:off x="2205137" y="141044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974EF7A7-A849-F9FB-DDE4-AF0EBEC6749A}"/>
                </a:ext>
              </a:extLst>
            </p:cNvPr>
            <p:cNvSpPr/>
            <p:nvPr/>
          </p:nvSpPr>
          <p:spPr>
            <a:xfrm>
              <a:off x="870157" y="166889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">
              <a:extLst>
                <a:ext uri="{FF2B5EF4-FFF2-40B4-BE49-F238E27FC236}">
                  <a16:creationId xmlns:a16="http://schemas.microsoft.com/office/drawing/2014/main" id="{096B59F6-A22F-1AB9-FA93-2C015F2583BD}"/>
                </a:ext>
              </a:extLst>
            </p:cNvPr>
            <p:cNvSpPr/>
            <p:nvPr/>
          </p:nvSpPr>
          <p:spPr>
            <a:xfrm>
              <a:off x="1798129" y="192237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3232017C-A69F-BABB-3351-1F0EAB339ADB}"/>
                </a:ext>
              </a:extLst>
            </p:cNvPr>
            <p:cNvGrpSpPr/>
            <p:nvPr/>
          </p:nvGrpSpPr>
          <p:grpSpPr>
            <a:xfrm>
              <a:off x="2094951" y="1422610"/>
              <a:ext cx="594770" cy="1652664"/>
              <a:chOff x="2857687" y="1727143"/>
              <a:chExt cx="452091" cy="1256208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2B93C429-7056-54D3-7741-095363F6B0A2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60DD6E4C-F48F-75EA-6994-0193CA640E15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1F6E72ED-5F8C-CB05-F762-5DEDE697E50B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3C70898D-E13B-4304-36E1-4C6B12C2B210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5364E313-A1E9-4F44-210E-CE2C429A442F}"/>
              </a:ext>
            </a:extLst>
          </p:cNvPr>
          <p:cNvGrpSpPr/>
          <p:nvPr/>
        </p:nvGrpSpPr>
        <p:grpSpPr>
          <a:xfrm>
            <a:off x="6900738" y="4095899"/>
            <a:ext cx="1670300" cy="2379022"/>
            <a:chOff x="6813757" y="3857710"/>
            <a:chExt cx="1844262" cy="262679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C417F46-A62C-4F5A-8FFA-8D81500C56C8}"/>
                </a:ext>
              </a:extLst>
            </p:cNvPr>
            <p:cNvGrpSpPr/>
            <p:nvPr/>
          </p:nvGrpSpPr>
          <p:grpSpPr>
            <a:xfrm>
              <a:off x="7314314" y="3857710"/>
              <a:ext cx="1277657" cy="2626799"/>
              <a:chOff x="7339188" y="3836972"/>
              <a:chExt cx="1277657" cy="2626799"/>
            </a:xfrm>
          </p:grpSpPr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35C3109B-3E1F-4CCE-B1EF-F39081C36008}"/>
                  </a:ext>
                </a:extLst>
              </p:cNvPr>
              <p:cNvGrpSpPr/>
              <p:nvPr/>
            </p:nvGrpSpPr>
            <p:grpSpPr>
              <a:xfrm>
                <a:off x="7339188" y="3836972"/>
                <a:ext cx="1277657" cy="2626799"/>
                <a:chOff x="7339188" y="3836972"/>
                <a:chExt cx="1277657" cy="2626799"/>
              </a:xfrm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026CB7A9-C86F-4E02-9D8D-A3D1ED00383A}"/>
                    </a:ext>
                  </a:extLst>
                </p:cNvPr>
                <p:cNvSpPr/>
                <p:nvPr/>
              </p:nvSpPr>
              <p:spPr>
                <a:xfrm rot="287867">
                  <a:off x="7371373" y="5395045"/>
                  <a:ext cx="325231" cy="1068726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rgbClr val="F4B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51967A8-B06F-4CC1-B4E5-048B4BFA76D5}"/>
                    </a:ext>
                  </a:extLst>
                </p:cNvPr>
                <p:cNvGrpSpPr/>
                <p:nvPr/>
              </p:nvGrpSpPr>
              <p:grpSpPr>
                <a:xfrm>
                  <a:off x="7452454" y="4981062"/>
                  <a:ext cx="1074802" cy="1468274"/>
                  <a:chOff x="7413298" y="4981062"/>
                  <a:chExt cx="1153114" cy="1468274"/>
                </a:xfrm>
              </p:grpSpPr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F1150C83-22F9-4095-A2E7-2BB41CEA52B3}"/>
                      </a:ext>
                    </a:extLst>
                  </p:cNvPr>
                  <p:cNvSpPr/>
                  <p:nvPr/>
                </p:nvSpPr>
                <p:spPr>
                  <a:xfrm>
                    <a:off x="7500774" y="4981062"/>
                    <a:ext cx="976476" cy="804612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1859D200-C9E7-4D70-B258-F70CEC01B217}"/>
                      </a:ext>
                    </a:extLst>
                  </p:cNvPr>
                  <p:cNvSpPr/>
                  <p:nvPr/>
                </p:nvSpPr>
                <p:spPr>
                  <a:xfrm>
                    <a:off x="7413298" y="5288820"/>
                    <a:ext cx="1153114" cy="1160516"/>
                  </a:xfrm>
                  <a:custGeom>
                    <a:avLst/>
                    <a:gdLst>
                      <a:gd name="connsiteX0" fmla="*/ 911553 w 1153114"/>
                      <a:gd name="connsiteY0" fmla="*/ 0 h 1160516"/>
                      <a:gd name="connsiteX1" fmla="*/ 955270 w 1153114"/>
                      <a:gd name="connsiteY1" fmla="*/ 13571 h 1160516"/>
                      <a:gd name="connsiteX2" fmla="*/ 1153114 w 1153114"/>
                      <a:gd name="connsiteY2" fmla="*/ 312047 h 1160516"/>
                      <a:gd name="connsiteX3" fmla="*/ 1153114 w 1153114"/>
                      <a:gd name="connsiteY3" fmla="*/ 1160516 h 1160516"/>
                      <a:gd name="connsiteX4" fmla="*/ 0 w 1153114"/>
                      <a:gd name="connsiteY4" fmla="*/ 1160516 h 1160516"/>
                      <a:gd name="connsiteX5" fmla="*/ 0 w 1153114"/>
                      <a:gd name="connsiteY5" fmla="*/ 312047 h 1160516"/>
                      <a:gd name="connsiteX6" fmla="*/ 197844 w 1153114"/>
                      <a:gd name="connsiteY6" fmla="*/ 13571 h 1160516"/>
                      <a:gd name="connsiteX7" fmla="*/ 238505 w 1153114"/>
                      <a:gd name="connsiteY7" fmla="*/ 949 h 1160516"/>
                      <a:gd name="connsiteX8" fmla="*/ 238505 w 1153114"/>
                      <a:gd name="connsiteY8" fmla="*/ 30125 h 1160516"/>
                      <a:gd name="connsiteX9" fmla="*/ 575029 w 1153114"/>
                      <a:gd name="connsiteY9" fmla="*/ 366649 h 1160516"/>
                      <a:gd name="connsiteX10" fmla="*/ 911553 w 1153114"/>
                      <a:gd name="connsiteY10" fmla="*/ 30125 h 1160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53114" h="1160516">
                        <a:moveTo>
                          <a:pt x="911553" y="0"/>
                        </a:moveTo>
                        <a:lnTo>
                          <a:pt x="955270" y="13571"/>
                        </a:lnTo>
                        <a:cubicBezTo>
                          <a:pt x="1071535" y="62746"/>
                          <a:pt x="1153114" y="177870"/>
                          <a:pt x="1153114" y="312047"/>
                        </a:cubicBezTo>
                        <a:lnTo>
                          <a:pt x="1153114" y="1160516"/>
                        </a:lnTo>
                        <a:lnTo>
                          <a:pt x="0" y="1160516"/>
                        </a:lnTo>
                        <a:lnTo>
                          <a:pt x="0" y="312047"/>
                        </a:lnTo>
                        <a:cubicBezTo>
                          <a:pt x="0" y="177870"/>
                          <a:pt x="81580" y="62746"/>
                          <a:pt x="197844" y="13571"/>
                        </a:cubicBezTo>
                        <a:lnTo>
                          <a:pt x="238505" y="949"/>
                        </a:lnTo>
                        <a:lnTo>
                          <a:pt x="238505" y="30125"/>
                        </a:lnTo>
                        <a:cubicBezTo>
                          <a:pt x="238505" y="215982"/>
                          <a:pt x="389172" y="366649"/>
                          <a:pt x="575029" y="366649"/>
                        </a:cubicBezTo>
                        <a:cubicBezTo>
                          <a:pt x="760886" y="366649"/>
                          <a:pt x="911553" y="215982"/>
                          <a:pt x="911553" y="30125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873671A7-6D0C-4C72-A2EA-4248F0CA286C}"/>
                    </a:ext>
                  </a:extLst>
                </p:cNvPr>
                <p:cNvGrpSpPr/>
                <p:nvPr/>
              </p:nvGrpSpPr>
              <p:grpSpPr>
                <a:xfrm>
                  <a:off x="7339188" y="3836972"/>
                  <a:ext cx="1277657" cy="1304908"/>
                  <a:chOff x="5142928" y="2186951"/>
                  <a:chExt cx="1277657" cy="1304908"/>
                </a:xfrm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E623BD01-BC35-4E54-92E1-C25B70AB26AA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191A2E8F-7161-4B4D-9645-CCA1893C51D0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28" y="2331752"/>
                    <a:ext cx="1277657" cy="1160107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9F8D94B8-0886-4461-B7F1-CF0B349D604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514">
                        <a:extLst>
                          <a:ext uri="{FF2B5EF4-FFF2-40B4-BE49-F238E27FC236}">
                            <a16:creationId xmlns:a16="http://schemas.microsoft.com/office/drawing/2014/main" id="{325DB522-57C8-40B2-ADBD-C75E3268FC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515">
                        <a:extLst>
                          <a:ext uri="{FF2B5EF4-FFF2-40B4-BE49-F238E27FC236}">
                            <a16:creationId xmlns:a16="http://schemas.microsoft.com/office/drawing/2014/main" id="{94B1343A-DAD7-4692-892C-8AF6B66EDE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5EAA731B-B743-4AE0-990D-EDE0530F7B5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512">
                        <a:extLst>
                          <a:ext uri="{FF2B5EF4-FFF2-40B4-BE49-F238E27FC236}">
                            <a16:creationId xmlns:a16="http://schemas.microsoft.com/office/drawing/2014/main" id="{FEFD8B16-1260-41F0-8E28-009789C4D5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513">
                        <a:extLst>
                          <a:ext uri="{FF2B5EF4-FFF2-40B4-BE49-F238E27FC236}">
                            <a16:creationId xmlns:a16="http://schemas.microsoft.com/office/drawing/2014/main" id="{9C97F7D6-C933-4FC8-B822-853D1E44DB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511">
                      <a:extLst>
                        <a:ext uri="{FF2B5EF4-FFF2-40B4-BE49-F238E27FC236}">
                          <a16:creationId xmlns:a16="http://schemas.microsoft.com/office/drawing/2014/main" id="{3C016A83-27B4-4982-80F2-68B036FA55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505">
                    <a:extLst>
                      <a:ext uri="{FF2B5EF4-FFF2-40B4-BE49-F238E27FC236}">
                        <a16:creationId xmlns:a16="http://schemas.microsoft.com/office/drawing/2014/main" id="{C9902A19-F40A-4549-905B-924698D969A2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rgbClr val="FF00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859E71EC-FB03-4AC9-AD9A-638F8C4BC2FE}"/>
                  </a:ext>
                </a:extLst>
              </p:cNvPr>
              <p:cNvGrpSpPr/>
              <p:nvPr/>
            </p:nvGrpSpPr>
            <p:grpSpPr>
              <a:xfrm>
                <a:off x="7475453" y="3914811"/>
                <a:ext cx="962588" cy="901380"/>
                <a:chOff x="7475453" y="3914811"/>
                <a:chExt cx="962588" cy="901380"/>
              </a:xfrm>
            </p:grpSpPr>
            <p:sp>
              <p:nvSpPr>
                <p:cNvPr id="200" name="楕円 22">
                  <a:extLst>
                    <a:ext uri="{FF2B5EF4-FFF2-40B4-BE49-F238E27FC236}">
                      <a16:creationId xmlns:a16="http://schemas.microsoft.com/office/drawing/2014/main" id="{E7A6D173-3068-4E97-8FD1-391A37159CA3}"/>
                    </a:ext>
                  </a:extLst>
                </p:cNvPr>
                <p:cNvSpPr/>
                <p:nvPr/>
              </p:nvSpPr>
              <p:spPr>
                <a:xfrm>
                  <a:off x="8327278" y="41285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2">
                  <a:extLst>
                    <a:ext uri="{FF2B5EF4-FFF2-40B4-BE49-F238E27FC236}">
                      <a16:creationId xmlns:a16="http://schemas.microsoft.com/office/drawing/2014/main" id="{1C027361-75C1-449E-89F8-BA0AA169126D}"/>
                    </a:ext>
                  </a:extLst>
                </p:cNvPr>
                <p:cNvSpPr/>
                <p:nvPr/>
              </p:nvSpPr>
              <p:spPr>
                <a:xfrm>
                  <a:off x="8066003" y="39735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2">
                  <a:extLst>
                    <a:ext uri="{FF2B5EF4-FFF2-40B4-BE49-F238E27FC236}">
                      <a16:creationId xmlns:a16="http://schemas.microsoft.com/office/drawing/2014/main" id="{9393C29C-B667-424F-A0EA-467AD0D70D42}"/>
                    </a:ext>
                  </a:extLst>
                </p:cNvPr>
                <p:cNvSpPr/>
                <p:nvPr/>
              </p:nvSpPr>
              <p:spPr>
                <a:xfrm>
                  <a:off x="7475453" y="42148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2">
                  <a:extLst>
                    <a:ext uri="{FF2B5EF4-FFF2-40B4-BE49-F238E27FC236}">
                      <a16:creationId xmlns:a16="http://schemas.microsoft.com/office/drawing/2014/main" id="{41D8F31A-CE37-4510-85F1-CC40CE27E828}"/>
                    </a:ext>
                  </a:extLst>
                </p:cNvPr>
                <p:cNvSpPr/>
                <p:nvPr/>
              </p:nvSpPr>
              <p:spPr>
                <a:xfrm>
                  <a:off x="7746916" y="39148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2">
                  <a:extLst>
                    <a:ext uri="{FF2B5EF4-FFF2-40B4-BE49-F238E27FC236}">
                      <a16:creationId xmlns:a16="http://schemas.microsoft.com/office/drawing/2014/main" id="{C7FE5BA9-1308-4449-98A2-51CC40D935E8}"/>
                    </a:ext>
                  </a:extLst>
                </p:cNvPr>
                <p:cNvSpPr/>
                <p:nvPr/>
              </p:nvSpPr>
              <p:spPr>
                <a:xfrm>
                  <a:off x="7932654" y="42672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2">
                  <a:extLst>
                    <a:ext uri="{FF2B5EF4-FFF2-40B4-BE49-F238E27FC236}">
                      <a16:creationId xmlns:a16="http://schemas.microsoft.com/office/drawing/2014/main" id="{A2C77B2A-422D-41C1-9190-973CE09BE8CE}"/>
                    </a:ext>
                  </a:extLst>
                </p:cNvPr>
                <p:cNvSpPr/>
                <p:nvPr/>
              </p:nvSpPr>
              <p:spPr>
                <a:xfrm>
                  <a:off x="7475454" y="46482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CC75158F-B354-4C75-B0A7-28D2F74D04FE}"/>
                  </a:ext>
                </a:extLst>
              </p:cNvPr>
              <p:cNvGrpSpPr/>
              <p:nvPr/>
            </p:nvGrpSpPr>
            <p:grpSpPr>
              <a:xfrm>
                <a:off x="7551276" y="4352081"/>
                <a:ext cx="878438" cy="291922"/>
                <a:chOff x="7551276" y="4352081"/>
                <a:chExt cx="878438" cy="291922"/>
              </a:xfrm>
            </p:grpSpPr>
            <p:sp>
              <p:nvSpPr>
                <p:cNvPr id="196" name="月 195">
                  <a:extLst>
                    <a:ext uri="{FF2B5EF4-FFF2-40B4-BE49-F238E27FC236}">
                      <a16:creationId xmlns:a16="http://schemas.microsoft.com/office/drawing/2014/main" id="{ABCEECBD-A939-4E7B-A3A2-7642DBC4339C}"/>
                    </a:ext>
                  </a:extLst>
                </p:cNvPr>
                <p:cNvSpPr/>
                <p:nvPr/>
              </p:nvSpPr>
              <p:spPr>
                <a:xfrm rot="15300000">
                  <a:off x="7651347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月 196">
                  <a:extLst>
                    <a:ext uri="{FF2B5EF4-FFF2-40B4-BE49-F238E27FC236}">
                      <a16:creationId xmlns:a16="http://schemas.microsoft.com/office/drawing/2014/main" id="{229727D1-2EE0-468A-BEAF-EB4F348CF6B4}"/>
                    </a:ext>
                  </a:extLst>
                </p:cNvPr>
                <p:cNvSpPr/>
                <p:nvPr/>
              </p:nvSpPr>
              <p:spPr>
                <a:xfrm rot="17100000">
                  <a:off x="8253911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50F9D565-E270-4D18-AC56-2013B7C46C61}"/>
                    </a:ext>
                  </a:extLst>
                </p:cNvPr>
                <p:cNvSpPr/>
                <p:nvPr/>
              </p:nvSpPr>
              <p:spPr>
                <a:xfrm>
                  <a:off x="7614056" y="4504489"/>
                  <a:ext cx="158134" cy="13951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C54D6BC4-249C-48D4-84BE-C7D7CFE06EF4}"/>
                    </a:ext>
                  </a:extLst>
                </p:cNvPr>
                <p:cNvSpPr/>
                <p:nvPr/>
              </p:nvSpPr>
              <p:spPr>
                <a:xfrm>
                  <a:off x="8195081" y="4504489"/>
                  <a:ext cx="158134" cy="13951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BF307A72-499B-E626-F3BC-96BDC87CABC0}"/>
                </a:ext>
              </a:extLst>
            </p:cNvPr>
            <p:cNvSpPr/>
            <p:nvPr/>
          </p:nvSpPr>
          <p:spPr>
            <a:xfrm>
              <a:off x="6813757" y="470165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">
              <a:extLst>
                <a:ext uri="{FF2B5EF4-FFF2-40B4-BE49-F238E27FC236}">
                  <a16:creationId xmlns:a16="http://schemas.microsoft.com/office/drawing/2014/main" id="{B7995336-D8C1-39EA-195A-BB3E0939725E}"/>
                </a:ext>
              </a:extLst>
            </p:cNvPr>
            <p:cNvSpPr/>
            <p:nvPr/>
          </p:nvSpPr>
          <p:spPr>
            <a:xfrm>
              <a:off x="7764589" y="496275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BAD67EA7-9E90-7C73-E257-D47A164F7A98}"/>
                </a:ext>
              </a:extLst>
            </p:cNvPr>
            <p:cNvGrpSpPr/>
            <p:nvPr/>
          </p:nvGrpSpPr>
          <p:grpSpPr>
            <a:xfrm>
              <a:off x="8063249" y="4517504"/>
              <a:ext cx="594770" cy="1652664"/>
              <a:chOff x="2857687" y="1727143"/>
              <a:chExt cx="452091" cy="1256208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B5FF58BF-6A26-0FC8-2556-21E0E24394A2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2A63352A-C0CB-4F28-6DD5-CB1E7E7776E1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AB39C139-E651-5364-2A5C-42EE36681CE4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528741AD-0D05-8B8C-29FE-C63AA679F53E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4B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5D7DBE47-6DD9-E5D4-CAC2-F8EFA25E674C}"/>
              </a:ext>
            </a:extLst>
          </p:cNvPr>
          <p:cNvGrpSpPr/>
          <p:nvPr/>
        </p:nvGrpSpPr>
        <p:grpSpPr>
          <a:xfrm>
            <a:off x="3795886" y="1037977"/>
            <a:ext cx="1895528" cy="2499110"/>
            <a:chOff x="3697177" y="793537"/>
            <a:chExt cx="2092946" cy="2759390"/>
          </a:xfrm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6C155891-36C5-9330-3A40-F0C96B20B514}"/>
                </a:ext>
              </a:extLst>
            </p:cNvPr>
            <p:cNvSpPr/>
            <p:nvPr/>
          </p:nvSpPr>
          <p:spPr>
            <a:xfrm rot="19211178">
              <a:off x="5423286" y="2280874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2FE7241-7598-4256-858F-E0B9ED73DD56}"/>
                </a:ext>
              </a:extLst>
            </p:cNvPr>
            <p:cNvGrpSpPr/>
            <p:nvPr/>
          </p:nvGrpSpPr>
          <p:grpSpPr>
            <a:xfrm>
              <a:off x="4139276" y="793537"/>
              <a:ext cx="1509903" cy="2759390"/>
              <a:chOff x="4164150" y="772799"/>
              <a:chExt cx="1509903" cy="2759390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8E5FA5CE-6A9A-4577-940E-AFC2FD40AAA5}"/>
                  </a:ext>
                </a:extLst>
              </p:cNvPr>
              <p:cNvGrpSpPr/>
              <p:nvPr/>
            </p:nvGrpSpPr>
            <p:grpSpPr>
              <a:xfrm>
                <a:off x="4164150" y="772799"/>
                <a:ext cx="1509903" cy="2759390"/>
                <a:chOff x="4164150" y="772799"/>
                <a:chExt cx="1509903" cy="2759390"/>
              </a:xfrm>
            </p:grpSpPr>
            <p:sp>
              <p:nvSpPr>
                <p:cNvPr id="163" name="正方形/長方形 162">
                  <a:extLst>
                    <a:ext uri="{FF2B5EF4-FFF2-40B4-BE49-F238E27FC236}">
                      <a16:creationId xmlns:a16="http://schemas.microsoft.com/office/drawing/2014/main" id="{BCE5C88D-E714-45D0-9B41-242C091AB02F}"/>
                    </a:ext>
                  </a:extLst>
                </p:cNvPr>
                <p:cNvSpPr/>
                <p:nvPr/>
              </p:nvSpPr>
              <p:spPr>
                <a:xfrm>
                  <a:off x="4292514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b="1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FED3545D-17C9-407B-97A5-50AFFA72B45B}"/>
                    </a:ext>
                  </a:extLst>
                </p:cNvPr>
                <p:cNvSpPr/>
                <p:nvPr/>
              </p:nvSpPr>
              <p:spPr>
                <a:xfrm>
                  <a:off x="4164150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4FF66D7D-91FB-498B-BE54-A151F2BA1B6C}"/>
                    </a:ext>
                  </a:extLst>
                </p:cNvPr>
                <p:cNvSpPr/>
                <p:nvPr/>
              </p:nvSpPr>
              <p:spPr>
                <a:xfrm>
                  <a:off x="4719854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b="1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片側の 2 つの角を丸めた四角形 144">
                  <a:extLst>
                    <a:ext uri="{FF2B5EF4-FFF2-40B4-BE49-F238E27FC236}">
                      <a16:creationId xmlns:a16="http://schemas.microsoft.com/office/drawing/2014/main" id="{ACF966AF-1FA2-4C80-8216-D88B41A1A33E}"/>
                    </a:ext>
                  </a:extLst>
                </p:cNvPr>
                <p:cNvSpPr/>
                <p:nvPr/>
              </p:nvSpPr>
              <p:spPr>
                <a:xfrm>
                  <a:off x="4398274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F60081E7-4CF7-4C8E-B9CE-91ACF58A44B2}"/>
                    </a:ext>
                  </a:extLst>
                </p:cNvPr>
                <p:cNvSpPr/>
                <p:nvPr/>
              </p:nvSpPr>
              <p:spPr>
                <a:xfrm>
                  <a:off x="5215924" y="2640275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E503548F-B8F2-465B-8175-274417A53D80}"/>
                    </a:ext>
                  </a:extLst>
                </p:cNvPr>
                <p:cNvGrpSpPr/>
                <p:nvPr/>
              </p:nvGrpSpPr>
              <p:grpSpPr>
                <a:xfrm>
                  <a:off x="4360053" y="772799"/>
                  <a:ext cx="1314000" cy="1308666"/>
                  <a:chOff x="6614910" y="561975"/>
                  <a:chExt cx="1314000" cy="1308666"/>
                </a:xfrm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4E0E0972-AB1E-499F-BA25-27E4B95F4C03}"/>
                      </a:ext>
                    </a:extLst>
                  </p:cNvPr>
                  <p:cNvSpPr/>
                  <p:nvPr/>
                </p:nvSpPr>
                <p:spPr>
                  <a:xfrm>
                    <a:off x="6614910" y="561975"/>
                    <a:ext cx="1314000" cy="1300117"/>
                  </a:xfrm>
                  <a:custGeom>
                    <a:avLst/>
                    <a:gdLst>
                      <a:gd name="connsiteX0" fmla="*/ 659628 w 1314000"/>
                      <a:gd name="connsiteY0" fmla="*/ 0 h 1300117"/>
                      <a:gd name="connsiteX1" fmla="*/ 1249565 w 1314000"/>
                      <a:gd name="connsiteY1" fmla="*/ 617538 h 1300117"/>
                      <a:gd name="connsiteX2" fmla="*/ 1203205 w 1314000"/>
                      <a:gd name="connsiteY2" fmla="*/ 857912 h 1300117"/>
                      <a:gd name="connsiteX3" fmla="*/ 1195178 w 1314000"/>
                      <a:gd name="connsiteY3" fmla="*/ 873392 h 1300117"/>
                      <a:gd name="connsiteX4" fmla="*/ 1214790 w 1314000"/>
                      <a:gd name="connsiteY4" fmla="*/ 970265 h 1300117"/>
                      <a:gd name="connsiteX5" fmla="*/ 1314000 w 1314000"/>
                      <a:gd name="connsiteY5" fmla="*/ 1214286 h 1300117"/>
                      <a:gd name="connsiteX6" fmla="*/ 1115657 w 1314000"/>
                      <a:gd name="connsiteY6" fmla="*/ 1188174 h 1300117"/>
                      <a:gd name="connsiteX7" fmla="*/ 1086119 w 1314000"/>
                      <a:gd name="connsiteY7" fmla="*/ 1162486 h 1300117"/>
                      <a:gd name="connsiteX8" fmla="*/ 1086598 w 1314000"/>
                      <a:gd name="connsiteY8" fmla="*/ 1170191 h 1300117"/>
                      <a:gd name="connsiteX9" fmla="*/ 1111102 w 1314000"/>
                      <a:gd name="connsiteY9" fmla="*/ 1300117 h 1300117"/>
                      <a:gd name="connsiteX10" fmla="*/ 894359 w 1314000"/>
                      <a:gd name="connsiteY10" fmla="*/ 1184875 h 1300117"/>
                      <a:gd name="connsiteX11" fmla="*/ 893850 w 1314000"/>
                      <a:gd name="connsiteY11" fmla="*/ 1183938 h 1300117"/>
                      <a:gd name="connsiteX12" fmla="*/ 889258 w 1314000"/>
                      <a:gd name="connsiteY12" fmla="*/ 1186547 h 1300117"/>
                      <a:gd name="connsiteX13" fmla="*/ 659628 w 1314000"/>
                      <a:gd name="connsiteY13" fmla="*/ 1235076 h 1300117"/>
                      <a:gd name="connsiteX14" fmla="*/ 429998 w 1314000"/>
                      <a:gd name="connsiteY14" fmla="*/ 1186547 h 1300117"/>
                      <a:gd name="connsiteX15" fmla="*/ 421389 w 1314000"/>
                      <a:gd name="connsiteY15" fmla="*/ 1181656 h 1300117"/>
                      <a:gd name="connsiteX16" fmla="*/ 419642 w 1314000"/>
                      <a:gd name="connsiteY16" fmla="*/ 1184875 h 1300117"/>
                      <a:gd name="connsiteX17" fmla="*/ 202898 w 1314000"/>
                      <a:gd name="connsiteY17" fmla="*/ 1300117 h 1300117"/>
                      <a:gd name="connsiteX18" fmla="*/ 227402 w 1314000"/>
                      <a:gd name="connsiteY18" fmla="*/ 1170191 h 1300117"/>
                      <a:gd name="connsiteX19" fmla="*/ 227881 w 1314000"/>
                      <a:gd name="connsiteY19" fmla="*/ 1162486 h 1300117"/>
                      <a:gd name="connsiteX20" fmla="*/ 198343 w 1314000"/>
                      <a:gd name="connsiteY20" fmla="*/ 1188174 h 1300117"/>
                      <a:gd name="connsiteX21" fmla="*/ 0 w 1314000"/>
                      <a:gd name="connsiteY21" fmla="*/ 1214286 h 1300117"/>
                      <a:gd name="connsiteX22" fmla="*/ 99211 w 1314000"/>
                      <a:gd name="connsiteY22" fmla="*/ 970265 h 1300117"/>
                      <a:gd name="connsiteX23" fmla="*/ 120298 w 1314000"/>
                      <a:gd name="connsiteY23" fmla="*/ 866102 h 1300117"/>
                      <a:gd name="connsiteX24" fmla="*/ 116051 w 1314000"/>
                      <a:gd name="connsiteY24" fmla="*/ 857912 h 1300117"/>
                      <a:gd name="connsiteX25" fmla="*/ 69691 w 1314000"/>
                      <a:gd name="connsiteY25" fmla="*/ 617538 h 1300117"/>
                      <a:gd name="connsiteX26" fmla="*/ 659628 w 1314000"/>
                      <a:gd name="connsiteY26" fmla="*/ 0 h 1300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314000" h="1300117">
                        <a:moveTo>
                          <a:pt x="659628" y="0"/>
                        </a:moveTo>
                        <a:cubicBezTo>
                          <a:pt x="985441" y="0"/>
                          <a:pt x="1249565" y="276481"/>
                          <a:pt x="1249565" y="617538"/>
                        </a:cubicBezTo>
                        <a:cubicBezTo>
                          <a:pt x="1249565" y="702802"/>
                          <a:pt x="1233057" y="784031"/>
                          <a:pt x="1203205" y="857912"/>
                        </a:cubicBezTo>
                        <a:lnTo>
                          <a:pt x="1195178" y="873392"/>
                        </a:lnTo>
                        <a:lnTo>
                          <a:pt x="1214790" y="970265"/>
                        </a:lnTo>
                        <a:cubicBezTo>
                          <a:pt x="1237516" y="1055082"/>
                          <a:pt x="1270763" y="1137080"/>
                          <a:pt x="1314000" y="1214286"/>
                        </a:cubicBezTo>
                        <a:cubicBezTo>
                          <a:pt x="1244281" y="1232967"/>
                          <a:pt x="1173589" y="1221621"/>
                          <a:pt x="1115657" y="1188174"/>
                        </a:cubicBezTo>
                        <a:lnTo>
                          <a:pt x="1086119" y="1162486"/>
                        </a:lnTo>
                        <a:lnTo>
                          <a:pt x="1086598" y="1170191"/>
                        </a:lnTo>
                        <a:cubicBezTo>
                          <a:pt x="1092043" y="1213840"/>
                          <a:pt x="1100211" y="1257234"/>
                          <a:pt x="1111102" y="1300117"/>
                        </a:cubicBezTo>
                        <a:cubicBezTo>
                          <a:pt x="1020878" y="1300117"/>
                          <a:pt x="941331" y="1254404"/>
                          <a:pt x="894359" y="1184875"/>
                        </a:cubicBezTo>
                        <a:lnTo>
                          <a:pt x="893850" y="1183938"/>
                        </a:lnTo>
                        <a:lnTo>
                          <a:pt x="889258" y="1186547"/>
                        </a:lnTo>
                        <a:cubicBezTo>
                          <a:pt x="818679" y="1217796"/>
                          <a:pt x="741081" y="1235076"/>
                          <a:pt x="659628" y="1235076"/>
                        </a:cubicBezTo>
                        <a:cubicBezTo>
                          <a:pt x="578175" y="1235076"/>
                          <a:pt x="500577" y="1217796"/>
                          <a:pt x="429998" y="1186547"/>
                        </a:cubicBezTo>
                        <a:lnTo>
                          <a:pt x="421389" y="1181656"/>
                        </a:lnTo>
                        <a:lnTo>
                          <a:pt x="419642" y="1184875"/>
                        </a:lnTo>
                        <a:cubicBezTo>
                          <a:pt x="372669" y="1254404"/>
                          <a:pt x="293122" y="1300117"/>
                          <a:pt x="202898" y="1300117"/>
                        </a:cubicBezTo>
                        <a:cubicBezTo>
                          <a:pt x="213789" y="1257234"/>
                          <a:pt x="221957" y="1213840"/>
                          <a:pt x="227402" y="1170191"/>
                        </a:cubicBezTo>
                        <a:lnTo>
                          <a:pt x="227881" y="1162486"/>
                        </a:lnTo>
                        <a:lnTo>
                          <a:pt x="198343" y="1188174"/>
                        </a:lnTo>
                        <a:cubicBezTo>
                          <a:pt x="140411" y="1221621"/>
                          <a:pt x="69719" y="1232967"/>
                          <a:pt x="0" y="1214286"/>
                        </a:cubicBezTo>
                        <a:cubicBezTo>
                          <a:pt x="43237" y="1137080"/>
                          <a:pt x="76484" y="1055082"/>
                          <a:pt x="99211" y="970265"/>
                        </a:cubicBezTo>
                        <a:lnTo>
                          <a:pt x="120298" y="866102"/>
                        </a:lnTo>
                        <a:lnTo>
                          <a:pt x="116051" y="857912"/>
                        </a:lnTo>
                        <a:cubicBezTo>
                          <a:pt x="86199" y="784031"/>
                          <a:pt x="69691" y="702802"/>
                          <a:pt x="69691" y="617538"/>
                        </a:cubicBezTo>
                        <a:cubicBezTo>
                          <a:pt x="69691" y="276481"/>
                          <a:pt x="333815" y="0"/>
                          <a:pt x="65962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9" name="グループ化 178">
                    <a:extLst>
                      <a:ext uri="{FF2B5EF4-FFF2-40B4-BE49-F238E27FC236}">
                        <a16:creationId xmlns:a16="http://schemas.microsoft.com/office/drawing/2014/main" id="{2CC23E3A-5305-4D18-84A0-C4559AC5EB78}"/>
                      </a:ext>
                    </a:extLst>
                  </p:cNvPr>
                  <p:cNvGrpSpPr/>
                  <p:nvPr/>
                </p:nvGrpSpPr>
                <p:grpSpPr>
                  <a:xfrm>
                    <a:off x="6627826" y="1168002"/>
                    <a:ext cx="1277657" cy="369679"/>
                    <a:chOff x="2791855" y="2459301"/>
                    <a:chExt cx="1150919" cy="333008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186" name="グループ化 185">
                      <a:extLst>
                        <a:ext uri="{FF2B5EF4-FFF2-40B4-BE49-F238E27FC236}">
                          <a16:creationId xmlns:a16="http://schemas.microsoft.com/office/drawing/2014/main" id="{2EC95659-B7AF-4EB8-AC6B-C37B1450114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0" name="円/楕円 536">
                        <a:extLst>
                          <a:ext uri="{FF2B5EF4-FFF2-40B4-BE49-F238E27FC236}">
                            <a16:creationId xmlns:a16="http://schemas.microsoft.com/office/drawing/2014/main" id="{A70FE26C-3C99-4301-B8AE-DD9E74C847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1" name="円/楕円 537">
                        <a:extLst>
                          <a:ext uri="{FF2B5EF4-FFF2-40B4-BE49-F238E27FC236}">
                            <a16:creationId xmlns:a16="http://schemas.microsoft.com/office/drawing/2014/main" id="{BD8DE223-EE24-4ED7-97C2-95A0EE317B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7" name="グループ化 186">
                      <a:extLst>
                        <a:ext uri="{FF2B5EF4-FFF2-40B4-BE49-F238E27FC236}">
                          <a16:creationId xmlns:a16="http://schemas.microsoft.com/office/drawing/2014/main" id="{27432472-42CC-48EA-A374-0C898DB9F85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8" name="円/楕円 534">
                        <a:extLst>
                          <a:ext uri="{FF2B5EF4-FFF2-40B4-BE49-F238E27FC236}">
                            <a16:creationId xmlns:a16="http://schemas.microsoft.com/office/drawing/2014/main" id="{5495BFF1-716C-4EB1-A9D9-E82B7C311F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9" name="円/楕円 535">
                        <a:extLst>
                          <a:ext uri="{FF2B5EF4-FFF2-40B4-BE49-F238E27FC236}">
                            <a16:creationId xmlns:a16="http://schemas.microsoft.com/office/drawing/2014/main" id="{E89FAB97-258E-4518-851E-3F78AEA32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31442627-0BEE-4A1F-9B3D-6ACC7FC7FA48}"/>
                      </a:ext>
                    </a:extLst>
                  </p:cNvPr>
                  <p:cNvSpPr/>
                  <p:nvPr/>
                </p:nvSpPr>
                <p:spPr>
                  <a:xfrm>
                    <a:off x="6751394" y="683417"/>
                    <a:ext cx="1030530" cy="1187224"/>
                  </a:xfrm>
                  <a:custGeom>
                    <a:avLst/>
                    <a:gdLst>
                      <a:gd name="connsiteX0" fmla="*/ 515265 w 1030530"/>
                      <a:gd name="connsiteY0" fmla="*/ 0 h 1187224"/>
                      <a:gd name="connsiteX1" fmla="*/ 1030530 w 1030530"/>
                      <a:gd name="connsiteY1" fmla="*/ 574166 h 1187224"/>
                      <a:gd name="connsiteX2" fmla="*/ 803355 w 1030530"/>
                      <a:gd name="connsiteY2" fmla="*/ 1050273 h 1187224"/>
                      <a:gd name="connsiteX3" fmla="*/ 794942 w 1030530"/>
                      <a:gd name="connsiteY3" fmla="*/ 1055362 h 1187224"/>
                      <a:gd name="connsiteX4" fmla="*/ 757201 w 1030530"/>
                      <a:gd name="connsiteY4" fmla="*/ 1094453 h 1187224"/>
                      <a:gd name="connsiteX5" fmla="*/ 515265 w 1030530"/>
                      <a:gd name="connsiteY5" fmla="*/ 1187224 h 1187224"/>
                      <a:gd name="connsiteX6" fmla="*/ 273330 w 1030530"/>
                      <a:gd name="connsiteY6" fmla="*/ 1094453 h 1187224"/>
                      <a:gd name="connsiteX7" fmla="*/ 235589 w 1030530"/>
                      <a:gd name="connsiteY7" fmla="*/ 1055362 h 1187224"/>
                      <a:gd name="connsiteX8" fmla="*/ 227176 w 1030530"/>
                      <a:gd name="connsiteY8" fmla="*/ 1050273 h 1187224"/>
                      <a:gd name="connsiteX9" fmla="*/ 0 w 1030530"/>
                      <a:gd name="connsiteY9" fmla="*/ 574166 h 1187224"/>
                      <a:gd name="connsiteX10" fmla="*/ 515265 w 1030530"/>
                      <a:gd name="connsiteY10" fmla="*/ 0 h 1187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0530" h="1187224">
                        <a:moveTo>
                          <a:pt x="515265" y="0"/>
                        </a:moveTo>
                        <a:cubicBezTo>
                          <a:pt x="799838" y="0"/>
                          <a:pt x="1030530" y="257063"/>
                          <a:pt x="1030530" y="574166"/>
                        </a:cubicBezTo>
                        <a:cubicBezTo>
                          <a:pt x="1030530" y="772355"/>
                          <a:pt x="940416" y="947092"/>
                          <a:pt x="803355" y="1050273"/>
                        </a:cubicBezTo>
                        <a:lnTo>
                          <a:pt x="794942" y="1055362"/>
                        </a:lnTo>
                        <a:lnTo>
                          <a:pt x="757201" y="1094453"/>
                        </a:lnTo>
                        <a:cubicBezTo>
                          <a:pt x="688139" y="1153024"/>
                          <a:pt x="604884" y="1187224"/>
                          <a:pt x="515265" y="1187224"/>
                        </a:cubicBezTo>
                        <a:cubicBezTo>
                          <a:pt x="425647" y="1187224"/>
                          <a:pt x="342392" y="1153024"/>
                          <a:pt x="273330" y="1094453"/>
                        </a:cubicBezTo>
                        <a:lnTo>
                          <a:pt x="235589" y="1055362"/>
                        </a:lnTo>
                        <a:lnTo>
                          <a:pt x="227176" y="1050273"/>
                        </a:lnTo>
                        <a:cubicBezTo>
                          <a:pt x="90114" y="947092"/>
                          <a:pt x="0" y="772355"/>
                          <a:pt x="0" y="574166"/>
                        </a:cubicBezTo>
                        <a:cubicBezTo>
                          <a:pt x="0" y="257063"/>
                          <a:pt x="230692" y="0"/>
                          <a:pt x="515265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2" name="グループ化 181">
                    <a:extLst>
                      <a:ext uri="{FF2B5EF4-FFF2-40B4-BE49-F238E27FC236}">
                        <a16:creationId xmlns:a16="http://schemas.microsoft.com/office/drawing/2014/main" id="{04FDDA19-9D74-420B-B824-37FDE5B068DD}"/>
                      </a:ext>
                    </a:extLst>
                  </p:cNvPr>
                  <p:cNvGrpSpPr/>
                  <p:nvPr/>
                </p:nvGrpSpPr>
                <p:grpSpPr>
                  <a:xfrm>
                    <a:off x="7174981" y="1385983"/>
                    <a:ext cx="183076" cy="162745"/>
                    <a:chOff x="7075584" y="1397590"/>
                    <a:chExt cx="258112" cy="203430"/>
                  </a:xfrm>
                </p:grpSpPr>
                <p:sp>
                  <p:nvSpPr>
                    <p:cNvPr id="184" name="円/楕円 662">
                      <a:extLst>
                        <a:ext uri="{FF2B5EF4-FFF2-40B4-BE49-F238E27FC236}">
                          <a16:creationId xmlns:a16="http://schemas.microsoft.com/office/drawing/2014/main" id="{FD386348-F6B7-4C5E-B410-4F717D574D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75584" y="1474881"/>
                      <a:ext cx="258112" cy="117734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5" name="フリーフォーム: 図形 184">
                      <a:extLst>
                        <a:ext uri="{FF2B5EF4-FFF2-40B4-BE49-F238E27FC236}">
                          <a16:creationId xmlns:a16="http://schemas.microsoft.com/office/drawing/2014/main" id="{2D4D4E8F-8F6B-4F0F-906C-5D0F86FA56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1397590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BEC47F2E-3BE4-4979-BDC1-106A95BBB6A4}"/>
                      </a:ext>
                    </a:extLst>
                  </p:cNvPr>
                  <p:cNvSpPr/>
                  <p:nvPr/>
                </p:nvSpPr>
                <p:spPr>
                  <a:xfrm flipH="1">
                    <a:off x="6899327" y="573668"/>
                    <a:ext cx="730198" cy="286426"/>
                  </a:xfrm>
                  <a:custGeom>
                    <a:avLst/>
                    <a:gdLst>
                      <a:gd name="connsiteX0" fmla="*/ 401004 w 805529"/>
                      <a:gd name="connsiteY0" fmla="*/ 0 h 336740"/>
                      <a:gd name="connsiteX1" fmla="*/ 248818 w 805529"/>
                      <a:gd name="connsiteY1" fmla="*/ 67101 h 336740"/>
                      <a:gd name="connsiteX2" fmla="*/ 260778 w 805529"/>
                      <a:gd name="connsiteY2" fmla="*/ 93220 h 336740"/>
                      <a:gd name="connsiteX3" fmla="*/ 271067 w 805529"/>
                      <a:gd name="connsiteY3" fmla="*/ 99948 h 336740"/>
                      <a:gd name="connsiteX4" fmla="*/ 258012 w 805529"/>
                      <a:gd name="connsiteY4" fmla="*/ 104503 h 336740"/>
                      <a:gd name="connsiteX5" fmla="*/ 175192 w 805529"/>
                      <a:gd name="connsiteY5" fmla="*/ 146230 h 336740"/>
                      <a:gd name="connsiteX6" fmla="*/ 2746 w 805529"/>
                      <a:gd name="connsiteY6" fmla="*/ 323273 h 336740"/>
                      <a:gd name="connsiteX7" fmla="*/ 242293 w 805529"/>
                      <a:gd name="connsiteY7" fmla="*/ 262452 h 336740"/>
                      <a:gd name="connsiteX8" fmla="*/ 378128 w 805529"/>
                      <a:gd name="connsiteY8" fmla="*/ 161334 h 336740"/>
                      <a:gd name="connsiteX9" fmla="*/ 398934 w 805529"/>
                      <a:gd name="connsiteY9" fmla="*/ 134018 h 336740"/>
                      <a:gd name="connsiteX10" fmla="*/ 401004 w 805529"/>
                      <a:gd name="connsiteY10" fmla="*/ 134202 h 336740"/>
                      <a:gd name="connsiteX11" fmla="*/ 406372 w 805529"/>
                      <a:gd name="connsiteY11" fmla="*/ 133724 h 336740"/>
                      <a:gd name="connsiteX12" fmla="*/ 427402 w 805529"/>
                      <a:gd name="connsiteY12" fmla="*/ 161334 h 336740"/>
                      <a:gd name="connsiteX13" fmla="*/ 563236 w 805529"/>
                      <a:gd name="connsiteY13" fmla="*/ 262452 h 336740"/>
                      <a:gd name="connsiteX14" fmla="*/ 802783 w 805529"/>
                      <a:gd name="connsiteY14" fmla="*/ 323273 h 336740"/>
                      <a:gd name="connsiteX15" fmla="*/ 630337 w 805529"/>
                      <a:gd name="connsiteY15" fmla="*/ 146230 h 336740"/>
                      <a:gd name="connsiteX16" fmla="*/ 547518 w 805529"/>
                      <a:gd name="connsiteY16" fmla="*/ 104503 h 336740"/>
                      <a:gd name="connsiteX17" fmla="*/ 532167 w 805529"/>
                      <a:gd name="connsiteY17" fmla="*/ 99147 h 336740"/>
                      <a:gd name="connsiteX18" fmla="*/ 541231 w 805529"/>
                      <a:gd name="connsiteY18" fmla="*/ 93220 h 336740"/>
                      <a:gd name="connsiteX19" fmla="*/ 553190 w 805529"/>
                      <a:gd name="connsiteY19" fmla="*/ 67101 h 336740"/>
                      <a:gd name="connsiteX20" fmla="*/ 401004 w 805529"/>
                      <a:gd name="connsiteY20" fmla="*/ 0 h 33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05529" h="336740">
                        <a:moveTo>
                          <a:pt x="401004" y="0"/>
                        </a:moveTo>
                        <a:cubicBezTo>
                          <a:pt x="316954" y="0"/>
                          <a:pt x="248818" y="30042"/>
                          <a:pt x="248818" y="67101"/>
                        </a:cubicBezTo>
                        <a:cubicBezTo>
                          <a:pt x="248818" y="76366"/>
                          <a:pt x="253077" y="85192"/>
                          <a:pt x="260778" y="93220"/>
                        </a:cubicBezTo>
                        <a:lnTo>
                          <a:pt x="271067" y="99948"/>
                        </a:lnTo>
                        <a:lnTo>
                          <a:pt x="258012" y="104503"/>
                        </a:lnTo>
                        <a:cubicBezTo>
                          <a:pt x="231668" y="115791"/>
                          <a:pt x="203634" y="129809"/>
                          <a:pt x="175192" y="146230"/>
                        </a:cubicBezTo>
                        <a:cubicBezTo>
                          <a:pt x="61423" y="211914"/>
                          <a:pt x="-15784" y="291179"/>
                          <a:pt x="2746" y="323273"/>
                        </a:cubicBezTo>
                        <a:cubicBezTo>
                          <a:pt x="21275" y="355367"/>
                          <a:pt x="128524" y="328137"/>
                          <a:pt x="242293" y="262452"/>
                        </a:cubicBezTo>
                        <a:cubicBezTo>
                          <a:pt x="299177" y="229610"/>
                          <a:pt x="346921" y="193373"/>
                          <a:pt x="378128" y="161334"/>
                        </a:cubicBezTo>
                        <a:lnTo>
                          <a:pt x="398934" y="134018"/>
                        </a:lnTo>
                        <a:lnTo>
                          <a:pt x="401004" y="134202"/>
                        </a:lnTo>
                        <a:lnTo>
                          <a:pt x="406372" y="133724"/>
                        </a:lnTo>
                        <a:lnTo>
                          <a:pt x="427402" y="161334"/>
                        </a:lnTo>
                        <a:cubicBezTo>
                          <a:pt x="458608" y="193373"/>
                          <a:pt x="506352" y="229610"/>
                          <a:pt x="563236" y="262452"/>
                        </a:cubicBezTo>
                        <a:cubicBezTo>
                          <a:pt x="677005" y="328137"/>
                          <a:pt x="784254" y="355367"/>
                          <a:pt x="802783" y="323273"/>
                        </a:cubicBezTo>
                        <a:cubicBezTo>
                          <a:pt x="821313" y="291179"/>
                          <a:pt x="744106" y="211914"/>
                          <a:pt x="630337" y="146230"/>
                        </a:cubicBezTo>
                        <a:cubicBezTo>
                          <a:pt x="601895" y="129809"/>
                          <a:pt x="573860" y="115791"/>
                          <a:pt x="547518" y="104503"/>
                        </a:cubicBezTo>
                        <a:lnTo>
                          <a:pt x="532167" y="99147"/>
                        </a:lnTo>
                        <a:lnTo>
                          <a:pt x="541231" y="93220"/>
                        </a:lnTo>
                        <a:cubicBezTo>
                          <a:pt x="548932" y="85192"/>
                          <a:pt x="553190" y="76366"/>
                          <a:pt x="553190" y="67101"/>
                        </a:cubicBezTo>
                        <a:cubicBezTo>
                          <a:pt x="553190" y="30042"/>
                          <a:pt x="485054" y="0"/>
                          <a:pt x="40100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0" name="片側の 2 つの角を丸めた四角形 144">
                  <a:extLst>
                    <a:ext uri="{FF2B5EF4-FFF2-40B4-BE49-F238E27FC236}">
                      <a16:creationId xmlns:a16="http://schemas.microsoft.com/office/drawing/2014/main" id="{B0FECDB0-9D99-4A95-A16D-6C4155521A85}"/>
                    </a:ext>
                  </a:extLst>
                </p:cNvPr>
                <p:cNvSpPr/>
                <p:nvPr/>
              </p:nvSpPr>
              <p:spPr>
                <a:xfrm>
                  <a:off x="4985372" y="2260297"/>
                  <a:ext cx="83578" cy="127189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平行四辺形 160">
                  <a:extLst>
                    <a:ext uri="{FF2B5EF4-FFF2-40B4-BE49-F238E27FC236}">
                      <a16:creationId xmlns:a16="http://schemas.microsoft.com/office/drawing/2014/main" id="{42ACC03E-CE52-47F7-A349-C31148EAFF9C}"/>
                    </a:ext>
                  </a:extLst>
                </p:cNvPr>
                <p:cNvSpPr/>
                <p:nvPr/>
              </p:nvSpPr>
              <p:spPr>
                <a:xfrm>
                  <a:off x="4692223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平行四辺形 160">
                  <a:extLst>
                    <a:ext uri="{FF2B5EF4-FFF2-40B4-BE49-F238E27FC236}">
                      <a16:creationId xmlns:a16="http://schemas.microsoft.com/office/drawing/2014/main" id="{BC6503A9-37F9-4EE3-98F0-8C94DB0F5337}"/>
                    </a:ext>
                  </a:extLst>
                </p:cNvPr>
                <p:cNvSpPr/>
                <p:nvPr/>
              </p:nvSpPr>
              <p:spPr>
                <a:xfrm flipH="1">
                  <a:off x="5025824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平行四辺形 160">
                  <a:extLst>
                    <a:ext uri="{FF2B5EF4-FFF2-40B4-BE49-F238E27FC236}">
                      <a16:creationId xmlns:a16="http://schemas.microsoft.com/office/drawing/2014/main" id="{B0C671A3-AFDB-446E-A799-E736AFF3E83B}"/>
                    </a:ext>
                  </a:extLst>
                </p:cNvPr>
                <p:cNvSpPr/>
                <p:nvPr/>
              </p:nvSpPr>
              <p:spPr>
                <a:xfrm>
                  <a:off x="4692223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平行四辺形 160">
                  <a:extLst>
                    <a:ext uri="{FF2B5EF4-FFF2-40B4-BE49-F238E27FC236}">
                      <a16:creationId xmlns:a16="http://schemas.microsoft.com/office/drawing/2014/main" id="{FA740BA9-7338-4C03-BADA-BFC621A117E2}"/>
                    </a:ext>
                  </a:extLst>
                </p:cNvPr>
                <p:cNvSpPr/>
                <p:nvPr/>
              </p:nvSpPr>
              <p:spPr>
                <a:xfrm flipH="1">
                  <a:off x="5025825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48F50DA1-A262-4EAD-BDE3-983511FFD4DA}"/>
                    </a:ext>
                  </a:extLst>
                </p:cNvPr>
                <p:cNvSpPr/>
                <p:nvPr/>
              </p:nvSpPr>
              <p:spPr>
                <a:xfrm>
                  <a:off x="5002409" y="2358503"/>
                  <a:ext cx="49504" cy="1119479"/>
                </a:xfrm>
                <a:custGeom>
                  <a:avLst/>
                  <a:gdLst>
                    <a:gd name="connsiteX0" fmla="*/ 24752 w 49504"/>
                    <a:gd name="connsiteY0" fmla="*/ 1069975 h 1119479"/>
                    <a:gd name="connsiteX1" fmla="*/ 49504 w 49504"/>
                    <a:gd name="connsiteY1" fmla="*/ 1094727 h 1119479"/>
                    <a:gd name="connsiteX2" fmla="*/ 24752 w 49504"/>
                    <a:gd name="connsiteY2" fmla="*/ 1119479 h 1119479"/>
                    <a:gd name="connsiteX3" fmla="*/ 0 w 49504"/>
                    <a:gd name="connsiteY3" fmla="*/ 1094727 h 1119479"/>
                    <a:gd name="connsiteX4" fmla="*/ 24752 w 49504"/>
                    <a:gd name="connsiteY4" fmla="*/ 1069975 h 1119479"/>
                    <a:gd name="connsiteX5" fmla="*/ 24752 w 49504"/>
                    <a:gd name="connsiteY5" fmla="*/ 855980 h 1119479"/>
                    <a:gd name="connsiteX6" fmla="*/ 49504 w 49504"/>
                    <a:gd name="connsiteY6" fmla="*/ 880732 h 1119479"/>
                    <a:gd name="connsiteX7" fmla="*/ 24752 w 49504"/>
                    <a:gd name="connsiteY7" fmla="*/ 905484 h 1119479"/>
                    <a:gd name="connsiteX8" fmla="*/ 0 w 49504"/>
                    <a:gd name="connsiteY8" fmla="*/ 880732 h 1119479"/>
                    <a:gd name="connsiteX9" fmla="*/ 24752 w 49504"/>
                    <a:gd name="connsiteY9" fmla="*/ 855980 h 1119479"/>
                    <a:gd name="connsiteX10" fmla="*/ 24752 w 49504"/>
                    <a:gd name="connsiteY10" fmla="*/ 641985 h 1119479"/>
                    <a:gd name="connsiteX11" fmla="*/ 49504 w 49504"/>
                    <a:gd name="connsiteY11" fmla="*/ 666737 h 1119479"/>
                    <a:gd name="connsiteX12" fmla="*/ 24752 w 49504"/>
                    <a:gd name="connsiteY12" fmla="*/ 691489 h 1119479"/>
                    <a:gd name="connsiteX13" fmla="*/ 0 w 49504"/>
                    <a:gd name="connsiteY13" fmla="*/ 666737 h 1119479"/>
                    <a:gd name="connsiteX14" fmla="*/ 24752 w 49504"/>
                    <a:gd name="connsiteY14" fmla="*/ 641985 h 1119479"/>
                    <a:gd name="connsiteX15" fmla="*/ 24752 w 49504"/>
                    <a:gd name="connsiteY15" fmla="*/ 427990 h 1119479"/>
                    <a:gd name="connsiteX16" fmla="*/ 49504 w 49504"/>
                    <a:gd name="connsiteY16" fmla="*/ 452742 h 1119479"/>
                    <a:gd name="connsiteX17" fmla="*/ 24752 w 49504"/>
                    <a:gd name="connsiteY17" fmla="*/ 477494 h 1119479"/>
                    <a:gd name="connsiteX18" fmla="*/ 0 w 49504"/>
                    <a:gd name="connsiteY18" fmla="*/ 452742 h 1119479"/>
                    <a:gd name="connsiteX19" fmla="*/ 24752 w 49504"/>
                    <a:gd name="connsiteY19" fmla="*/ 427990 h 1119479"/>
                    <a:gd name="connsiteX20" fmla="*/ 24752 w 49504"/>
                    <a:gd name="connsiteY20" fmla="*/ 213995 h 1119479"/>
                    <a:gd name="connsiteX21" fmla="*/ 49504 w 49504"/>
                    <a:gd name="connsiteY21" fmla="*/ 238747 h 1119479"/>
                    <a:gd name="connsiteX22" fmla="*/ 24752 w 49504"/>
                    <a:gd name="connsiteY22" fmla="*/ 263499 h 1119479"/>
                    <a:gd name="connsiteX23" fmla="*/ 0 w 49504"/>
                    <a:gd name="connsiteY23" fmla="*/ 238747 h 1119479"/>
                    <a:gd name="connsiteX24" fmla="*/ 24752 w 49504"/>
                    <a:gd name="connsiteY24" fmla="*/ 213995 h 1119479"/>
                    <a:gd name="connsiteX25" fmla="*/ 24752 w 49504"/>
                    <a:gd name="connsiteY25" fmla="*/ 0 h 1119479"/>
                    <a:gd name="connsiteX26" fmla="*/ 49504 w 49504"/>
                    <a:gd name="connsiteY26" fmla="*/ 24752 h 1119479"/>
                    <a:gd name="connsiteX27" fmla="*/ 24752 w 49504"/>
                    <a:gd name="connsiteY27" fmla="*/ 49504 h 1119479"/>
                    <a:gd name="connsiteX28" fmla="*/ 0 w 49504"/>
                    <a:gd name="connsiteY28" fmla="*/ 24752 h 1119479"/>
                    <a:gd name="connsiteX29" fmla="*/ 24752 w 49504"/>
                    <a:gd name="connsiteY29" fmla="*/ 0 h 1119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9504" h="1119479">
                      <a:moveTo>
                        <a:pt x="24752" y="1069975"/>
                      </a:moveTo>
                      <a:cubicBezTo>
                        <a:pt x="38422" y="1069975"/>
                        <a:pt x="49504" y="1081057"/>
                        <a:pt x="49504" y="1094727"/>
                      </a:cubicBezTo>
                      <a:cubicBezTo>
                        <a:pt x="49504" y="1108397"/>
                        <a:pt x="38422" y="1119479"/>
                        <a:pt x="24752" y="1119479"/>
                      </a:cubicBezTo>
                      <a:cubicBezTo>
                        <a:pt x="11082" y="1119479"/>
                        <a:pt x="0" y="1108397"/>
                        <a:pt x="0" y="1094727"/>
                      </a:cubicBezTo>
                      <a:cubicBezTo>
                        <a:pt x="0" y="1081057"/>
                        <a:pt x="11082" y="1069975"/>
                        <a:pt x="24752" y="1069975"/>
                      </a:cubicBezTo>
                      <a:close/>
                      <a:moveTo>
                        <a:pt x="24752" y="855980"/>
                      </a:moveTo>
                      <a:cubicBezTo>
                        <a:pt x="38422" y="855980"/>
                        <a:pt x="49504" y="867062"/>
                        <a:pt x="49504" y="880732"/>
                      </a:cubicBezTo>
                      <a:cubicBezTo>
                        <a:pt x="49504" y="894402"/>
                        <a:pt x="38422" y="905484"/>
                        <a:pt x="24752" y="905484"/>
                      </a:cubicBezTo>
                      <a:cubicBezTo>
                        <a:pt x="11082" y="905484"/>
                        <a:pt x="0" y="894402"/>
                        <a:pt x="0" y="880732"/>
                      </a:cubicBezTo>
                      <a:cubicBezTo>
                        <a:pt x="0" y="867062"/>
                        <a:pt x="11082" y="855980"/>
                        <a:pt x="24752" y="855980"/>
                      </a:cubicBezTo>
                      <a:close/>
                      <a:moveTo>
                        <a:pt x="24752" y="641985"/>
                      </a:moveTo>
                      <a:cubicBezTo>
                        <a:pt x="38422" y="641985"/>
                        <a:pt x="49504" y="653067"/>
                        <a:pt x="49504" y="666737"/>
                      </a:cubicBezTo>
                      <a:cubicBezTo>
                        <a:pt x="49504" y="680407"/>
                        <a:pt x="38422" y="691489"/>
                        <a:pt x="24752" y="691489"/>
                      </a:cubicBezTo>
                      <a:cubicBezTo>
                        <a:pt x="11082" y="691489"/>
                        <a:pt x="0" y="680407"/>
                        <a:pt x="0" y="666737"/>
                      </a:cubicBezTo>
                      <a:cubicBezTo>
                        <a:pt x="0" y="653067"/>
                        <a:pt x="11082" y="641985"/>
                        <a:pt x="24752" y="641985"/>
                      </a:cubicBezTo>
                      <a:close/>
                      <a:moveTo>
                        <a:pt x="24752" y="427990"/>
                      </a:moveTo>
                      <a:cubicBezTo>
                        <a:pt x="38422" y="427990"/>
                        <a:pt x="49504" y="439072"/>
                        <a:pt x="49504" y="452742"/>
                      </a:cubicBezTo>
                      <a:cubicBezTo>
                        <a:pt x="49504" y="466412"/>
                        <a:pt x="38422" y="477494"/>
                        <a:pt x="24752" y="477494"/>
                      </a:cubicBezTo>
                      <a:cubicBezTo>
                        <a:pt x="11082" y="477494"/>
                        <a:pt x="0" y="466412"/>
                        <a:pt x="0" y="452742"/>
                      </a:cubicBezTo>
                      <a:cubicBezTo>
                        <a:pt x="0" y="439072"/>
                        <a:pt x="11082" y="427990"/>
                        <a:pt x="24752" y="427990"/>
                      </a:cubicBezTo>
                      <a:close/>
                      <a:moveTo>
                        <a:pt x="24752" y="213995"/>
                      </a:moveTo>
                      <a:cubicBezTo>
                        <a:pt x="38422" y="213995"/>
                        <a:pt x="49504" y="225077"/>
                        <a:pt x="49504" y="238747"/>
                      </a:cubicBezTo>
                      <a:cubicBezTo>
                        <a:pt x="49504" y="252417"/>
                        <a:pt x="38422" y="263499"/>
                        <a:pt x="24752" y="263499"/>
                      </a:cubicBezTo>
                      <a:cubicBezTo>
                        <a:pt x="11082" y="263499"/>
                        <a:pt x="0" y="252417"/>
                        <a:pt x="0" y="238747"/>
                      </a:cubicBezTo>
                      <a:cubicBezTo>
                        <a:pt x="0" y="225077"/>
                        <a:pt x="11082" y="213995"/>
                        <a:pt x="24752" y="213995"/>
                      </a:cubicBezTo>
                      <a:close/>
                      <a:moveTo>
                        <a:pt x="24752" y="0"/>
                      </a:moveTo>
                      <a:cubicBezTo>
                        <a:pt x="38422" y="0"/>
                        <a:pt x="49504" y="11082"/>
                        <a:pt x="49504" y="24752"/>
                      </a:cubicBezTo>
                      <a:cubicBezTo>
                        <a:pt x="49504" y="38422"/>
                        <a:pt x="38422" y="49504"/>
                        <a:pt x="24752" y="49504"/>
                      </a:cubicBezTo>
                      <a:cubicBezTo>
                        <a:pt x="11082" y="49504"/>
                        <a:pt x="0" y="38422"/>
                        <a:pt x="0" y="24752"/>
                      </a:cubicBezTo>
                      <a:cubicBezTo>
                        <a:pt x="0" y="11082"/>
                        <a:pt x="11082" y="0"/>
                        <a:pt x="2475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6693AD63-FA9F-4F4B-9D37-89AC3984EF70}"/>
                  </a:ext>
                </a:extLst>
              </p:cNvPr>
              <p:cNvGrpSpPr/>
              <p:nvPr/>
            </p:nvGrpSpPr>
            <p:grpSpPr>
              <a:xfrm>
                <a:off x="4480802" y="784965"/>
                <a:ext cx="979089" cy="894214"/>
                <a:chOff x="4480802" y="784965"/>
                <a:chExt cx="979089" cy="894214"/>
              </a:xfrm>
            </p:grpSpPr>
            <p:sp>
              <p:nvSpPr>
                <p:cNvPr id="154" name="楕円 22">
                  <a:extLst>
                    <a:ext uri="{FF2B5EF4-FFF2-40B4-BE49-F238E27FC236}">
                      <a16:creationId xmlns:a16="http://schemas.microsoft.com/office/drawing/2014/main" id="{036B4D78-1B9A-479B-BBFF-F1535B0B8993}"/>
                    </a:ext>
                  </a:extLst>
                </p:cNvPr>
                <p:cNvSpPr/>
                <p:nvPr/>
              </p:nvSpPr>
              <p:spPr>
                <a:xfrm>
                  <a:off x="5349128" y="1023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22">
                  <a:extLst>
                    <a:ext uri="{FF2B5EF4-FFF2-40B4-BE49-F238E27FC236}">
                      <a16:creationId xmlns:a16="http://schemas.microsoft.com/office/drawing/2014/main" id="{839793B6-EE70-4FD0-905C-EE2FE8E58050}"/>
                    </a:ext>
                  </a:extLst>
                </p:cNvPr>
                <p:cNvSpPr/>
                <p:nvPr/>
              </p:nvSpPr>
              <p:spPr>
                <a:xfrm>
                  <a:off x="5177506" y="78496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2">
                  <a:extLst>
                    <a:ext uri="{FF2B5EF4-FFF2-40B4-BE49-F238E27FC236}">
                      <a16:creationId xmlns:a16="http://schemas.microsoft.com/office/drawing/2014/main" id="{C6277708-64E4-4BC9-AD17-19204A608D22}"/>
                    </a:ext>
                  </a:extLst>
                </p:cNvPr>
                <p:cNvSpPr/>
                <p:nvPr/>
              </p:nvSpPr>
              <p:spPr>
                <a:xfrm>
                  <a:off x="4497303" y="1109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22">
                  <a:extLst>
                    <a:ext uri="{FF2B5EF4-FFF2-40B4-BE49-F238E27FC236}">
                      <a16:creationId xmlns:a16="http://schemas.microsoft.com/office/drawing/2014/main" id="{BD7E27B1-ED9C-4373-B05D-3355CAE35491}"/>
                    </a:ext>
                  </a:extLst>
                </p:cNvPr>
                <p:cNvSpPr/>
                <p:nvPr/>
              </p:nvSpPr>
              <p:spPr>
                <a:xfrm>
                  <a:off x="4480802" y="151122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22">
                  <a:extLst>
                    <a:ext uri="{FF2B5EF4-FFF2-40B4-BE49-F238E27FC236}">
                      <a16:creationId xmlns:a16="http://schemas.microsoft.com/office/drawing/2014/main" id="{8C47A4DE-A85B-4752-8199-592C3C324D48}"/>
                    </a:ext>
                  </a:extLst>
                </p:cNvPr>
                <p:cNvSpPr/>
                <p:nvPr/>
              </p:nvSpPr>
              <p:spPr>
                <a:xfrm>
                  <a:off x="4842752" y="86828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22">
                  <a:extLst>
                    <a:ext uri="{FF2B5EF4-FFF2-40B4-BE49-F238E27FC236}">
                      <a16:creationId xmlns:a16="http://schemas.microsoft.com/office/drawing/2014/main" id="{DB313968-108E-4BD5-A368-006025B6075B}"/>
                    </a:ext>
                  </a:extLst>
                </p:cNvPr>
                <p:cNvSpPr/>
                <p:nvPr/>
              </p:nvSpPr>
              <p:spPr>
                <a:xfrm>
                  <a:off x="4910806" y="124692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5170AFDF-E059-4DAA-80FF-C7A0D7060ECA}"/>
                  </a:ext>
                </a:extLst>
              </p:cNvPr>
              <p:cNvGrpSpPr/>
              <p:nvPr/>
            </p:nvGrpSpPr>
            <p:grpSpPr>
              <a:xfrm>
                <a:off x="4556204" y="1222860"/>
                <a:ext cx="911995" cy="336860"/>
                <a:chOff x="4556204" y="1222860"/>
                <a:chExt cx="911995" cy="336860"/>
              </a:xfrm>
            </p:grpSpPr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9FE5E11A-2765-44AF-91AC-74D4DB2DA8E2}"/>
                    </a:ext>
                  </a:extLst>
                </p:cNvPr>
                <p:cNvSpPr/>
                <p:nvPr/>
              </p:nvSpPr>
              <p:spPr>
                <a:xfrm rot="15300000">
                  <a:off x="4677354" y="1101710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358FC00E-C04F-4CA9-A7DD-7895436D61B4}"/>
                    </a:ext>
                  </a:extLst>
                </p:cNvPr>
                <p:cNvSpPr/>
                <p:nvPr/>
              </p:nvSpPr>
              <p:spPr>
                <a:xfrm rot="17100000">
                  <a:off x="5261329" y="1101710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BEFA941A-BE0F-483C-83C2-16E74133B48D}"/>
                    </a:ext>
                  </a:extLst>
                </p:cNvPr>
                <p:cNvSpPr/>
                <p:nvPr/>
              </p:nvSpPr>
              <p:spPr>
                <a:xfrm>
                  <a:off x="4611787" y="137234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4888BA43-958E-49B5-B110-9F24FA3C14C7}"/>
                    </a:ext>
                  </a:extLst>
                </p:cNvPr>
                <p:cNvSpPr/>
                <p:nvPr/>
              </p:nvSpPr>
              <p:spPr>
                <a:xfrm>
                  <a:off x="5221387" y="137234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A41A6345-96ED-40AD-AC99-5996134DD36E}"/>
                </a:ext>
              </a:extLst>
            </p:cNvPr>
            <p:cNvSpPr/>
            <p:nvPr/>
          </p:nvSpPr>
          <p:spPr>
            <a:xfrm>
              <a:off x="3697177" y="166889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">
              <a:extLst>
                <a:ext uri="{FF2B5EF4-FFF2-40B4-BE49-F238E27FC236}">
                  <a16:creationId xmlns:a16="http://schemas.microsoft.com/office/drawing/2014/main" id="{30E12653-E897-FCE6-D6DA-CB58BDAF3B80}"/>
                </a:ext>
              </a:extLst>
            </p:cNvPr>
            <p:cNvSpPr/>
            <p:nvPr/>
          </p:nvSpPr>
          <p:spPr>
            <a:xfrm>
              <a:off x="4792789" y="186903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90FDCE80-3477-1DC7-8B1E-7905E1F424E7}"/>
                </a:ext>
              </a:extLst>
            </p:cNvPr>
            <p:cNvGrpSpPr/>
            <p:nvPr/>
          </p:nvGrpSpPr>
          <p:grpSpPr>
            <a:xfrm>
              <a:off x="5090563" y="1422611"/>
              <a:ext cx="594770" cy="1652664"/>
              <a:chOff x="2857687" y="1727143"/>
              <a:chExt cx="452091" cy="1256208"/>
            </a:xfrm>
          </p:grpSpPr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87335EF3-9BD2-688E-EF6F-31E7883CB446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50784B33-EC4D-A70E-257A-C964017300F8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EC01C2C9-4800-FE11-AD01-A8F6265FC758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6F39AE5E-0849-7D0F-A7B1-5926E21760C2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8AA2761E-E12A-F7FB-1F6D-1240AFBB9850}"/>
              </a:ext>
            </a:extLst>
          </p:cNvPr>
          <p:cNvGrpSpPr/>
          <p:nvPr/>
        </p:nvGrpSpPr>
        <p:grpSpPr>
          <a:xfrm>
            <a:off x="6903167" y="870081"/>
            <a:ext cx="1716958" cy="2658696"/>
            <a:chOff x="6813757" y="617331"/>
            <a:chExt cx="1895778" cy="293559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301C3DD-2DAC-4635-9A21-252741AC5602}"/>
                </a:ext>
              </a:extLst>
            </p:cNvPr>
            <p:cNvGrpSpPr/>
            <p:nvPr/>
          </p:nvGrpSpPr>
          <p:grpSpPr>
            <a:xfrm>
              <a:off x="7019216" y="617331"/>
              <a:ext cx="1512606" cy="2935596"/>
              <a:chOff x="7044090" y="596593"/>
              <a:chExt cx="1512606" cy="293559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25F60D1-6A95-4F68-A417-B237F5FBC84E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06" cy="2935596"/>
                <a:chOff x="7044090" y="596593"/>
                <a:chExt cx="1512606" cy="2935596"/>
              </a:xfrm>
            </p:grpSpPr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A5616ABD-D655-472D-9A35-763EA60D12D1}"/>
                    </a:ext>
                  </a:extLst>
                </p:cNvPr>
                <p:cNvSpPr/>
                <p:nvPr/>
              </p:nvSpPr>
              <p:spPr>
                <a:xfrm>
                  <a:off x="7194179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b="1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C559D78C-8652-4E33-8534-AB75AC95D60F}"/>
                    </a:ext>
                  </a:extLst>
                </p:cNvPr>
                <p:cNvSpPr/>
                <p:nvPr/>
              </p:nvSpPr>
              <p:spPr>
                <a:xfrm>
                  <a:off x="7065815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CD77A136-5B3B-4969-AF74-ED4DE0B37F5A}"/>
                    </a:ext>
                  </a:extLst>
                </p:cNvPr>
                <p:cNvSpPr/>
                <p:nvPr/>
              </p:nvSpPr>
              <p:spPr>
                <a:xfrm>
                  <a:off x="7621519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b="1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片側の 2 つの角を丸めた四角形 144">
                  <a:extLst>
                    <a:ext uri="{FF2B5EF4-FFF2-40B4-BE49-F238E27FC236}">
                      <a16:creationId xmlns:a16="http://schemas.microsoft.com/office/drawing/2014/main" id="{A2BE1389-15F1-4FD4-B49D-82AA31B2B05B}"/>
                    </a:ext>
                  </a:extLst>
                </p:cNvPr>
                <p:cNvSpPr/>
                <p:nvPr/>
              </p:nvSpPr>
              <p:spPr>
                <a:xfrm>
                  <a:off x="7299939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台形 731">
                  <a:extLst>
                    <a:ext uri="{FF2B5EF4-FFF2-40B4-BE49-F238E27FC236}">
                      <a16:creationId xmlns:a16="http://schemas.microsoft.com/office/drawing/2014/main" id="{B0E37C36-20AA-4DC8-93B5-A735B007663E}"/>
                    </a:ext>
                  </a:extLst>
                </p:cNvPr>
                <p:cNvSpPr/>
                <p:nvPr/>
              </p:nvSpPr>
              <p:spPr>
                <a:xfrm rot="10800000" flipV="1">
                  <a:off x="7788713" y="2393207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E1F6964E-387B-484E-A1B8-8C718BA3D429}"/>
                    </a:ext>
                  </a:extLst>
                </p:cNvPr>
                <p:cNvSpPr/>
                <p:nvPr/>
              </p:nvSpPr>
              <p:spPr>
                <a:xfrm rot="10800000">
                  <a:off x="7807952" y="226029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平行四辺形 160">
                  <a:extLst>
                    <a:ext uri="{FF2B5EF4-FFF2-40B4-BE49-F238E27FC236}">
                      <a16:creationId xmlns:a16="http://schemas.microsoft.com/office/drawing/2014/main" id="{64F2EC3B-8D23-41B7-BEA9-FD8CBCCD8E8B}"/>
                    </a:ext>
                  </a:extLst>
                </p:cNvPr>
                <p:cNvSpPr/>
                <p:nvPr/>
              </p:nvSpPr>
              <p:spPr>
                <a:xfrm>
                  <a:off x="7593888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平行四辺形 160">
                  <a:extLst>
                    <a:ext uri="{FF2B5EF4-FFF2-40B4-BE49-F238E27FC236}">
                      <a16:creationId xmlns:a16="http://schemas.microsoft.com/office/drawing/2014/main" id="{7193F4A6-8A87-4157-B2AC-F0128167CFA0}"/>
                    </a:ext>
                  </a:extLst>
                </p:cNvPr>
                <p:cNvSpPr/>
                <p:nvPr/>
              </p:nvSpPr>
              <p:spPr>
                <a:xfrm flipH="1">
                  <a:off x="7927489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平行四辺形 160">
                  <a:extLst>
                    <a:ext uri="{FF2B5EF4-FFF2-40B4-BE49-F238E27FC236}">
                      <a16:creationId xmlns:a16="http://schemas.microsoft.com/office/drawing/2014/main" id="{7D35D50A-40C9-46A4-ACDA-1FC68BE139AC}"/>
                    </a:ext>
                  </a:extLst>
                </p:cNvPr>
                <p:cNvSpPr/>
                <p:nvPr/>
              </p:nvSpPr>
              <p:spPr>
                <a:xfrm>
                  <a:off x="7593888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平行四辺形 160">
                  <a:extLst>
                    <a:ext uri="{FF2B5EF4-FFF2-40B4-BE49-F238E27FC236}">
                      <a16:creationId xmlns:a16="http://schemas.microsoft.com/office/drawing/2014/main" id="{370877C0-DD92-41DB-BED8-5C6823E04481}"/>
                    </a:ext>
                  </a:extLst>
                </p:cNvPr>
                <p:cNvSpPr/>
                <p:nvPr/>
              </p:nvSpPr>
              <p:spPr>
                <a:xfrm flipH="1">
                  <a:off x="7927490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D935649E-197B-4967-8B0C-1014E0839F6C}"/>
                    </a:ext>
                  </a:extLst>
                </p:cNvPr>
                <p:cNvSpPr/>
                <p:nvPr/>
              </p:nvSpPr>
              <p:spPr>
                <a:xfrm>
                  <a:off x="8117589" y="2640275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FD007178-8954-4E71-819C-A153138BCD00}"/>
                    </a:ext>
                  </a:extLst>
                </p:cNvPr>
                <p:cNvGrpSpPr/>
                <p:nvPr/>
              </p:nvGrpSpPr>
              <p:grpSpPr>
                <a:xfrm>
                  <a:off x="7118831" y="740918"/>
                  <a:ext cx="1437865" cy="1394532"/>
                  <a:chOff x="8153543" y="491435"/>
                  <a:chExt cx="1437865" cy="1394532"/>
                </a:xfrm>
              </p:grpSpPr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FCC13761-D306-4699-B789-DC97A111880F}"/>
                      </a:ext>
                    </a:extLst>
                  </p:cNvPr>
                  <p:cNvGrpSpPr/>
                  <p:nvPr/>
                </p:nvGrpSpPr>
                <p:grpSpPr>
                  <a:xfrm>
                    <a:off x="8313749" y="677530"/>
                    <a:ext cx="1277659" cy="1208437"/>
                    <a:chOff x="2791854" y="2017484"/>
                    <a:chExt cx="1150921" cy="1088564"/>
                  </a:xfrm>
                  <a:solidFill>
                    <a:srgbClr val="FFCC99"/>
                  </a:solidFill>
                </p:grpSpPr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3F4404C1-7E39-4134-864E-8FB0FFDF90C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4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96" name="円/楕円 536">
                        <a:extLst>
                          <a:ext uri="{FF2B5EF4-FFF2-40B4-BE49-F238E27FC236}">
                            <a16:creationId xmlns:a16="http://schemas.microsoft.com/office/drawing/2014/main" id="{30F8D866-62F0-408E-B9A0-54F3C036E8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" name="円/楕円 537">
                        <a:extLst>
                          <a:ext uri="{FF2B5EF4-FFF2-40B4-BE49-F238E27FC236}">
                            <a16:creationId xmlns:a16="http://schemas.microsoft.com/office/drawing/2014/main" id="{6C5C9A8C-2CAF-4328-8BAC-5ECD2EA701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2" name="グループ化 91">
                      <a:extLst>
                        <a:ext uri="{FF2B5EF4-FFF2-40B4-BE49-F238E27FC236}">
                          <a16:creationId xmlns:a16="http://schemas.microsoft.com/office/drawing/2014/main" id="{5F4B7F89-BFAB-40C8-A396-FB6488BCC71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9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94" name="円/楕円 534">
                        <a:extLst>
                          <a:ext uri="{FF2B5EF4-FFF2-40B4-BE49-F238E27FC236}">
                            <a16:creationId xmlns:a16="http://schemas.microsoft.com/office/drawing/2014/main" id="{7BF88268-129E-4707-AC22-5D0F2FF2A3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5" name="円/楕円 535">
                        <a:extLst>
                          <a:ext uri="{FF2B5EF4-FFF2-40B4-BE49-F238E27FC236}">
                            <a16:creationId xmlns:a16="http://schemas.microsoft.com/office/drawing/2014/main" id="{731E6DA1-A25B-4A38-9D5D-78358DA5CC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6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3" name="円/楕円 533">
                      <a:extLst>
                        <a:ext uri="{FF2B5EF4-FFF2-40B4-BE49-F238E27FC236}">
                          <a16:creationId xmlns:a16="http://schemas.microsoft.com/office/drawing/2014/main" id="{F95B42F4-5761-4259-AC60-3762051CCC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8" y="2017484"/>
                      <a:ext cx="928914" cy="1088564"/>
                    </a:xfrm>
                    <a:custGeom>
                      <a:avLst/>
                      <a:gdLst>
                        <a:gd name="connsiteX0" fmla="*/ 0 w 1031205"/>
                        <a:gd name="connsiteY0" fmla="*/ 604211 h 1208421"/>
                        <a:gd name="connsiteX1" fmla="*/ 515603 w 1031205"/>
                        <a:gd name="connsiteY1" fmla="*/ 0 h 1208421"/>
                        <a:gd name="connsiteX2" fmla="*/ 1031206 w 1031205"/>
                        <a:gd name="connsiteY2" fmla="*/ 604211 h 1208421"/>
                        <a:gd name="connsiteX3" fmla="*/ 515603 w 1031205"/>
                        <a:gd name="connsiteY3" fmla="*/ 1208422 h 1208421"/>
                        <a:gd name="connsiteX4" fmla="*/ 0 w 1031205"/>
                        <a:gd name="connsiteY4" fmla="*/ 604211 h 1208421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82"/>
                        <a:gd name="connsiteX1" fmla="*/ 515603 w 1031206"/>
                        <a:gd name="connsiteY1" fmla="*/ 0 h 1208482"/>
                        <a:gd name="connsiteX2" fmla="*/ 1031206 w 1031206"/>
                        <a:gd name="connsiteY2" fmla="*/ 604211 h 1208482"/>
                        <a:gd name="connsiteX3" fmla="*/ 515603 w 1031206"/>
                        <a:gd name="connsiteY3" fmla="*/ 1208422 h 1208482"/>
                        <a:gd name="connsiteX4" fmla="*/ 0 w 1031206"/>
                        <a:gd name="connsiteY4" fmla="*/ 604211 h 1208482"/>
                        <a:gd name="connsiteX0" fmla="*/ 0 w 1031206"/>
                        <a:gd name="connsiteY0" fmla="*/ 604211 h 1208437"/>
                        <a:gd name="connsiteX1" fmla="*/ 515603 w 1031206"/>
                        <a:gd name="connsiteY1" fmla="*/ 0 h 1208437"/>
                        <a:gd name="connsiteX2" fmla="*/ 1031206 w 1031206"/>
                        <a:gd name="connsiteY2" fmla="*/ 604211 h 1208437"/>
                        <a:gd name="connsiteX3" fmla="*/ 515603 w 1031206"/>
                        <a:gd name="connsiteY3" fmla="*/ 1208422 h 1208437"/>
                        <a:gd name="connsiteX4" fmla="*/ 0 w 1031206"/>
                        <a:gd name="connsiteY4" fmla="*/ 604211 h 1208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31206" h="1208437">
                          <a:moveTo>
                            <a:pt x="0" y="604211"/>
                          </a:moveTo>
                          <a:cubicBezTo>
                            <a:pt x="0" y="270514"/>
                            <a:pt x="230843" y="0"/>
                            <a:pt x="515603" y="0"/>
                          </a:cubicBezTo>
                          <a:cubicBezTo>
                            <a:pt x="800363" y="0"/>
                            <a:pt x="1031206" y="270514"/>
                            <a:pt x="1031206" y="604211"/>
                          </a:cubicBezTo>
                          <a:cubicBezTo>
                            <a:pt x="1031206" y="937908"/>
                            <a:pt x="869419" y="1210803"/>
                            <a:pt x="515603" y="1208422"/>
                          </a:cubicBezTo>
                          <a:cubicBezTo>
                            <a:pt x="161787" y="1206041"/>
                            <a:pt x="0" y="937908"/>
                            <a:pt x="0" y="604211"/>
                          </a:cubicBezTo>
                          <a:close/>
                        </a:path>
                      </a:pathLst>
                    </a:cu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6" name="月 85">
                    <a:extLst>
                      <a:ext uri="{FF2B5EF4-FFF2-40B4-BE49-F238E27FC236}">
                        <a16:creationId xmlns:a16="http://schemas.microsoft.com/office/drawing/2014/main" id="{5CCF4BB9-018B-48A3-B507-1B88325B1A9E}"/>
                      </a:ext>
                    </a:extLst>
                  </p:cNvPr>
                  <p:cNvSpPr/>
                  <p:nvPr/>
                </p:nvSpPr>
                <p:spPr>
                  <a:xfrm rot="4631141">
                    <a:off x="8506860" y="246205"/>
                    <a:ext cx="251388" cy="958021"/>
                  </a:xfrm>
                  <a:prstGeom prst="moon">
                    <a:avLst>
                      <a:gd name="adj" fmla="val 7346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月 86">
                    <a:extLst>
                      <a:ext uri="{FF2B5EF4-FFF2-40B4-BE49-F238E27FC236}">
                        <a16:creationId xmlns:a16="http://schemas.microsoft.com/office/drawing/2014/main" id="{A16CCB7D-67B4-4AB9-853D-10EB2C58C5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90295" y="122170"/>
                    <a:ext cx="251388" cy="989918"/>
                  </a:xfrm>
                  <a:prstGeom prst="moon">
                    <a:avLst>
                      <a:gd name="adj" fmla="val 5357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円/楕円 638">
                    <a:extLst>
                      <a:ext uri="{FF2B5EF4-FFF2-40B4-BE49-F238E27FC236}">
                        <a16:creationId xmlns:a16="http://schemas.microsoft.com/office/drawing/2014/main" id="{BAD37015-67F8-43E1-B38D-43CFAC4CBFB6}"/>
                      </a:ext>
                    </a:extLst>
                  </p:cNvPr>
                  <p:cNvSpPr/>
                  <p:nvPr/>
                </p:nvSpPr>
                <p:spPr>
                  <a:xfrm>
                    <a:off x="8872448" y="1545012"/>
                    <a:ext cx="160269" cy="41622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2 w 195960"/>
                      <a:gd name="connsiteY0" fmla="*/ 6193 h 54598"/>
                      <a:gd name="connsiteX1" fmla="*/ 100361 w 195960"/>
                      <a:gd name="connsiteY1" fmla="*/ 651 h 54598"/>
                      <a:gd name="connsiteX2" fmla="*/ 195958 w 195960"/>
                      <a:gd name="connsiteY2" fmla="*/ 6193 h 54598"/>
                      <a:gd name="connsiteX3" fmla="*/ 97980 w 195960"/>
                      <a:gd name="connsiteY3" fmla="*/ 54598 h 54598"/>
                      <a:gd name="connsiteX4" fmla="*/ 2 w 195960"/>
                      <a:gd name="connsiteY4" fmla="*/ 6193 h 54598"/>
                      <a:gd name="connsiteX0" fmla="*/ 4 w 195965"/>
                      <a:gd name="connsiteY0" fmla="*/ 1300 h 49705"/>
                      <a:gd name="connsiteX1" fmla="*/ 94541 w 195965"/>
                      <a:gd name="connsiteY1" fmla="*/ 12819 h 49705"/>
                      <a:gd name="connsiteX2" fmla="*/ 195960 w 195965"/>
                      <a:gd name="connsiteY2" fmla="*/ 1300 h 49705"/>
                      <a:gd name="connsiteX3" fmla="*/ 97982 w 195965"/>
                      <a:gd name="connsiteY3" fmla="*/ 49705 h 49705"/>
                      <a:gd name="connsiteX4" fmla="*/ 4 w 195965"/>
                      <a:gd name="connsiteY4" fmla="*/ 1300 h 4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65" h="49705">
                        <a:moveTo>
                          <a:pt x="4" y="1300"/>
                        </a:moveTo>
                        <a:cubicBezTo>
                          <a:pt x="-570" y="-4848"/>
                          <a:pt x="40429" y="12819"/>
                          <a:pt x="94541" y="12819"/>
                        </a:cubicBezTo>
                        <a:cubicBezTo>
                          <a:pt x="148653" y="12819"/>
                          <a:pt x="195386" y="-4848"/>
                          <a:pt x="195960" y="1300"/>
                        </a:cubicBezTo>
                        <a:cubicBezTo>
                          <a:pt x="196534" y="7448"/>
                          <a:pt x="152094" y="49705"/>
                          <a:pt x="97982" y="49705"/>
                        </a:cubicBezTo>
                        <a:cubicBezTo>
                          <a:pt x="43870" y="49705"/>
                          <a:pt x="578" y="7448"/>
                          <a:pt x="4" y="130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月 89">
                    <a:extLst>
                      <a:ext uri="{FF2B5EF4-FFF2-40B4-BE49-F238E27FC236}">
                        <a16:creationId xmlns:a16="http://schemas.microsoft.com/office/drawing/2014/main" id="{0E7441C4-2735-428B-9D9A-76B6A732092A}"/>
                      </a:ext>
                    </a:extLst>
                  </p:cNvPr>
                  <p:cNvSpPr/>
                  <p:nvPr/>
                </p:nvSpPr>
                <p:spPr>
                  <a:xfrm rot="3472113">
                    <a:off x="8854674" y="565161"/>
                    <a:ext cx="77128" cy="639004"/>
                  </a:xfrm>
                  <a:prstGeom prst="moon">
                    <a:avLst>
                      <a:gd name="adj" fmla="val 7346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3D2D8D3F-4D42-44F5-A569-26EBFFE0788A}"/>
                    </a:ext>
                  </a:extLst>
                </p:cNvPr>
                <p:cNvSpPr/>
                <p:nvPr/>
              </p:nvSpPr>
              <p:spPr>
                <a:xfrm rot="8100000">
                  <a:off x="8075788" y="596593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EC683F10-DD59-4384-B53B-9122AC25F6A5}"/>
                    </a:ext>
                  </a:extLst>
                </p:cNvPr>
                <p:cNvSpPr/>
                <p:nvPr/>
              </p:nvSpPr>
              <p:spPr>
                <a:xfrm rot="3600000">
                  <a:off x="7404159" y="595743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AC569625-8962-4274-B773-D834300C2DEE}"/>
                    </a:ext>
                  </a:extLst>
                </p:cNvPr>
                <p:cNvSpPr/>
                <p:nvPr/>
              </p:nvSpPr>
              <p:spPr>
                <a:xfrm rot="3472113">
                  <a:off x="7590480" y="702612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DA2AACA8-707D-4418-B4CF-02415AB584DA}"/>
                  </a:ext>
                </a:extLst>
              </p:cNvPr>
              <p:cNvGrpSpPr/>
              <p:nvPr/>
            </p:nvGrpSpPr>
            <p:grpSpPr>
              <a:xfrm>
                <a:off x="7494831" y="1279191"/>
                <a:ext cx="840094" cy="337679"/>
                <a:chOff x="7494831" y="1279191"/>
                <a:chExt cx="840094" cy="337679"/>
              </a:xfrm>
            </p:grpSpPr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6E01584C-B6DC-4141-BDDA-FCBDA531F915}"/>
                    </a:ext>
                  </a:extLst>
                </p:cNvPr>
                <p:cNvSpPr/>
                <p:nvPr/>
              </p:nvSpPr>
              <p:spPr>
                <a:xfrm rot="20700000">
                  <a:off x="7494831" y="1279191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80AE314A-E6CC-453B-8A10-6E8085028438}"/>
                    </a:ext>
                  </a:extLst>
                </p:cNvPr>
                <p:cNvSpPr/>
                <p:nvPr/>
              </p:nvSpPr>
              <p:spPr>
                <a:xfrm rot="900000">
                  <a:off x="8047281" y="1279191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902D9636-5F63-4846-8612-30F8D4283C53}"/>
                    </a:ext>
                  </a:extLst>
                </p:cNvPr>
                <p:cNvSpPr/>
                <p:nvPr/>
              </p:nvSpPr>
              <p:spPr>
                <a:xfrm>
                  <a:off x="7526437" y="142949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BE2DB333-294B-4564-A962-9DB3BBF7EC7D}"/>
                    </a:ext>
                  </a:extLst>
                </p:cNvPr>
                <p:cNvSpPr/>
                <p:nvPr/>
              </p:nvSpPr>
              <p:spPr>
                <a:xfrm>
                  <a:off x="8075543" y="1429492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6A745F4F-4F98-4BAA-859D-F3BEAFA1F641}"/>
                  </a:ext>
                </a:extLst>
              </p:cNvPr>
              <p:cNvGrpSpPr/>
              <p:nvPr/>
            </p:nvGrpSpPr>
            <p:grpSpPr>
              <a:xfrm>
                <a:off x="7345278" y="785848"/>
                <a:ext cx="1041963" cy="917255"/>
                <a:chOff x="7345278" y="785848"/>
                <a:chExt cx="1041963" cy="917255"/>
              </a:xfrm>
            </p:grpSpPr>
            <p:sp>
              <p:nvSpPr>
                <p:cNvPr id="54" name="楕円 22">
                  <a:extLst>
                    <a:ext uri="{FF2B5EF4-FFF2-40B4-BE49-F238E27FC236}">
                      <a16:creationId xmlns:a16="http://schemas.microsoft.com/office/drawing/2014/main" id="{D2F54B48-DAB8-4E34-95E1-11403BD07564}"/>
                    </a:ext>
                  </a:extLst>
                </p:cNvPr>
                <p:cNvSpPr/>
                <p:nvPr/>
              </p:nvSpPr>
              <p:spPr>
                <a:xfrm>
                  <a:off x="8276478" y="1150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2">
                  <a:extLst>
                    <a:ext uri="{FF2B5EF4-FFF2-40B4-BE49-F238E27FC236}">
                      <a16:creationId xmlns:a16="http://schemas.microsoft.com/office/drawing/2014/main" id="{CEDE2536-80F2-4C92-A4EF-18DCD33D24B1}"/>
                    </a:ext>
                  </a:extLst>
                </p:cNvPr>
                <p:cNvSpPr/>
                <p:nvPr/>
              </p:nvSpPr>
              <p:spPr>
                <a:xfrm>
                  <a:off x="8015203" y="9953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22">
                  <a:extLst>
                    <a:ext uri="{FF2B5EF4-FFF2-40B4-BE49-F238E27FC236}">
                      <a16:creationId xmlns:a16="http://schemas.microsoft.com/office/drawing/2014/main" id="{39CAB390-CE1A-4C40-9B2D-098430F53F85}"/>
                    </a:ext>
                  </a:extLst>
                </p:cNvPr>
                <p:cNvSpPr/>
                <p:nvPr/>
              </p:nvSpPr>
              <p:spPr>
                <a:xfrm>
                  <a:off x="7424653" y="1236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22">
                  <a:extLst>
                    <a:ext uri="{FF2B5EF4-FFF2-40B4-BE49-F238E27FC236}">
                      <a16:creationId xmlns:a16="http://schemas.microsoft.com/office/drawing/2014/main" id="{48A85979-4C71-4D8C-A3E3-075F80133AD0}"/>
                    </a:ext>
                  </a:extLst>
                </p:cNvPr>
                <p:cNvSpPr/>
                <p:nvPr/>
              </p:nvSpPr>
              <p:spPr>
                <a:xfrm>
                  <a:off x="7345278" y="15351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22">
                  <a:extLst>
                    <a:ext uri="{FF2B5EF4-FFF2-40B4-BE49-F238E27FC236}">
                      <a16:creationId xmlns:a16="http://schemas.microsoft.com/office/drawing/2014/main" id="{561EA4D5-FCFE-4A21-8E30-EDA8D84FA0D9}"/>
                    </a:ext>
                  </a:extLst>
                </p:cNvPr>
                <p:cNvSpPr/>
                <p:nvPr/>
              </p:nvSpPr>
              <p:spPr>
                <a:xfrm>
                  <a:off x="7656428" y="7858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22">
                  <a:extLst>
                    <a:ext uri="{FF2B5EF4-FFF2-40B4-BE49-F238E27FC236}">
                      <a16:creationId xmlns:a16="http://schemas.microsoft.com/office/drawing/2014/main" id="{F34293F3-FAB2-47B7-BA42-1D515FF5C3F8}"/>
                    </a:ext>
                  </a:extLst>
                </p:cNvPr>
                <p:cNvSpPr/>
                <p:nvPr/>
              </p:nvSpPr>
              <p:spPr>
                <a:xfrm>
                  <a:off x="7688178" y="108112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B0CB769B-BF09-6FF2-D731-EE2023DD86AE}"/>
                </a:ext>
              </a:extLst>
            </p:cNvPr>
            <p:cNvSpPr/>
            <p:nvPr/>
          </p:nvSpPr>
          <p:spPr>
            <a:xfrm>
              <a:off x="6813757" y="166889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/楕円 27">
              <a:extLst>
                <a:ext uri="{FF2B5EF4-FFF2-40B4-BE49-F238E27FC236}">
                  <a16:creationId xmlns:a16="http://schemas.microsoft.com/office/drawing/2014/main" id="{2615B216-7C0B-4C25-B9AD-1945E23D134C}"/>
                </a:ext>
              </a:extLst>
            </p:cNvPr>
            <p:cNvSpPr/>
            <p:nvPr/>
          </p:nvSpPr>
          <p:spPr>
            <a:xfrm>
              <a:off x="7688389" y="193761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482F60CE-5ECF-BC03-BA29-82341641AC24}"/>
                </a:ext>
              </a:extLst>
            </p:cNvPr>
            <p:cNvSpPr/>
            <p:nvPr/>
          </p:nvSpPr>
          <p:spPr>
            <a:xfrm rot="19211178">
              <a:off x="8342698" y="2280874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79C8A5CB-2D80-60C6-EA97-4B048442906D}"/>
                </a:ext>
              </a:extLst>
            </p:cNvPr>
            <p:cNvGrpSpPr/>
            <p:nvPr/>
          </p:nvGrpSpPr>
          <p:grpSpPr>
            <a:xfrm>
              <a:off x="8009975" y="1422611"/>
              <a:ext cx="594770" cy="1652664"/>
              <a:chOff x="2857687" y="1727143"/>
              <a:chExt cx="452091" cy="1256208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5BF6F7A4-93C6-686E-7B49-B702FF9C5C62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DE969F03-96C4-6F49-AB14-226714884152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B625A0AA-632A-3F9B-0DE2-368364AB790E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30A6F134-BA49-EFB7-334E-DEF2F7F8A824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ABCAA8FC-3A96-F1CB-0C4B-C5B7830837D9}"/>
              </a:ext>
            </a:extLst>
          </p:cNvPr>
          <p:cNvGrpSpPr/>
          <p:nvPr/>
        </p:nvGrpSpPr>
        <p:grpSpPr>
          <a:xfrm>
            <a:off x="958389" y="4052311"/>
            <a:ext cx="1987006" cy="2406734"/>
            <a:chOff x="854917" y="3812681"/>
            <a:chExt cx="2193949" cy="2657393"/>
          </a:xfrm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BBF9B855-70D3-6AE1-2344-63E13D377FE8}"/>
                </a:ext>
              </a:extLst>
            </p:cNvPr>
            <p:cNvSpPr/>
            <p:nvPr/>
          </p:nvSpPr>
          <p:spPr>
            <a:xfrm rot="18762522">
              <a:off x="2423982" y="5276555"/>
              <a:ext cx="354794" cy="89497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3551C56-74B9-42CB-83F5-BD21A95E43D5}"/>
                </a:ext>
              </a:extLst>
            </p:cNvPr>
            <p:cNvGrpSpPr/>
            <p:nvPr/>
          </p:nvGrpSpPr>
          <p:grpSpPr>
            <a:xfrm>
              <a:off x="1234200" y="3812681"/>
              <a:ext cx="1449625" cy="2657393"/>
              <a:chOff x="1259074" y="3791943"/>
              <a:chExt cx="1449625" cy="2657393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CD3A18CB-9D9F-4C16-8532-D0E8C0DF3A1D}"/>
                  </a:ext>
                </a:extLst>
              </p:cNvPr>
              <p:cNvGrpSpPr/>
              <p:nvPr/>
            </p:nvGrpSpPr>
            <p:grpSpPr>
              <a:xfrm>
                <a:off x="1259074" y="3791943"/>
                <a:ext cx="1449625" cy="2657393"/>
                <a:chOff x="1259074" y="3791943"/>
                <a:chExt cx="1449625" cy="2657393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A72E66B4-FB53-4782-83C6-5FE0F5AFC7B1}"/>
                    </a:ext>
                  </a:extLst>
                </p:cNvPr>
                <p:cNvSpPr/>
                <p:nvPr/>
              </p:nvSpPr>
              <p:spPr>
                <a:xfrm>
                  <a:off x="1753750" y="5001736"/>
                  <a:ext cx="553868" cy="450789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83455638-287D-4969-B81A-E5BB15B0F9C4}"/>
                    </a:ext>
                  </a:extLst>
                </p:cNvPr>
                <p:cNvGrpSpPr/>
                <p:nvPr/>
              </p:nvGrpSpPr>
              <p:grpSpPr>
                <a:xfrm>
                  <a:off x="1317242" y="3791943"/>
                  <a:ext cx="1391457" cy="1340222"/>
                  <a:chOff x="6567804" y="2260164"/>
                  <a:chExt cx="1277660" cy="1230616"/>
                </a:xfrm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E3C17DBA-66CA-4358-9807-A1C2A8F2EDF2}"/>
                      </a:ext>
                    </a:extLst>
                  </p:cNvPr>
                  <p:cNvGrpSpPr/>
                  <p:nvPr/>
                </p:nvGrpSpPr>
                <p:grpSpPr>
                  <a:xfrm>
                    <a:off x="6567804" y="2260164"/>
                    <a:ext cx="1277660" cy="1230616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259" name="円/楕円 668">
                      <a:extLst>
                        <a:ext uri="{FF2B5EF4-FFF2-40B4-BE49-F238E27FC236}">
                          <a16:creationId xmlns:a16="http://schemas.microsoft.com/office/drawing/2014/main" id="{303FB723-EC51-48D3-A487-96F2CC767A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60" name="グループ化 259">
                      <a:extLst>
                        <a:ext uri="{FF2B5EF4-FFF2-40B4-BE49-F238E27FC236}">
                          <a16:creationId xmlns:a16="http://schemas.microsoft.com/office/drawing/2014/main" id="{AF99FB15-4AC1-459F-AC68-E10BE99FEAB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5" name="円/楕円 671">
                        <a:extLst>
                          <a:ext uri="{FF2B5EF4-FFF2-40B4-BE49-F238E27FC236}">
                            <a16:creationId xmlns:a16="http://schemas.microsoft.com/office/drawing/2014/main" id="{E1604F4B-30C0-4292-8797-8189D5264D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6" name="円/楕円 672">
                        <a:extLst>
                          <a:ext uri="{FF2B5EF4-FFF2-40B4-BE49-F238E27FC236}">
                            <a16:creationId xmlns:a16="http://schemas.microsoft.com/office/drawing/2014/main" id="{BF189C43-0A98-41C1-98D5-3C3572BB8E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1" name="グループ化 260">
                      <a:extLst>
                        <a:ext uri="{FF2B5EF4-FFF2-40B4-BE49-F238E27FC236}">
                          <a16:creationId xmlns:a16="http://schemas.microsoft.com/office/drawing/2014/main" id="{88E98318-023D-4232-9A10-D5F18736B4C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3" name="円/楕円 669">
                        <a:extLst>
                          <a:ext uri="{FF2B5EF4-FFF2-40B4-BE49-F238E27FC236}">
                            <a16:creationId xmlns:a16="http://schemas.microsoft.com/office/drawing/2014/main" id="{34E376D9-689C-4014-B858-7044CC50D9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4" name="円/楕円 670">
                        <a:extLst>
                          <a:ext uri="{FF2B5EF4-FFF2-40B4-BE49-F238E27FC236}">
                            <a16:creationId xmlns:a16="http://schemas.microsoft.com/office/drawing/2014/main" id="{5A24BD50-5B24-4AC1-A873-77CD4A4E26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2" name="円/楕円 668">
                      <a:extLst>
                        <a:ext uri="{FF2B5EF4-FFF2-40B4-BE49-F238E27FC236}">
                          <a16:creationId xmlns:a16="http://schemas.microsoft.com/office/drawing/2014/main" id="{6B09653E-56AD-4A86-B0C3-5038F90D46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3" name="円/楕円 655">
                    <a:extLst>
                      <a:ext uri="{FF2B5EF4-FFF2-40B4-BE49-F238E27FC236}">
                        <a16:creationId xmlns:a16="http://schemas.microsoft.com/office/drawing/2014/main" id="{6BADE298-A7EC-4417-86A8-5C61C1FE4155}"/>
                      </a:ext>
                    </a:extLst>
                  </p:cNvPr>
                  <p:cNvSpPr/>
                  <p:nvPr/>
                </p:nvSpPr>
                <p:spPr>
                  <a:xfrm>
                    <a:off x="6801089" y="3130980"/>
                    <a:ext cx="129815" cy="70441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4" name="円/楕円 656">
                    <a:extLst>
                      <a:ext uri="{FF2B5EF4-FFF2-40B4-BE49-F238E27FC236}">
                        <a16:creationId xmlns:a16="http://schemas.microsoft.com/office/drawing/2014/main" id="{04815517-AE2D-451B-959C-3346FB994409}"/>
                      </a:ext>
                    </a:extLst>
                  </p:cNvPr>
                  <p:cNvSpPr/>
                  <p:nvPr/>
                </p:nvSpPr>
                <p:spPr>
                  <a:xfrm>
                    <a:off x="7485325" y="3130980"/>
                    <a:ext cx="129815" cy="70441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A6565A5E-362C-43E3-82A0-DC262234A5F7}"/>
                      </a:ext>
                    </a:extLst>
                  </p:cNvPr>
                  <p:cNvGrpSpPr/>
                  <p:nvPr/>
                </p:nvGrpSpPr>
                <p:grpSpPr>
                  <a:xfrm>
                    <a:off x="7084627" y="3040652"/>
                    <a:ext cx="240026" cy="203430"/>
                    <a:chOff x="7084627" y="3040652"/>
                    <a:chExt cx="240026" cy="203430"/>
                  </a:xfrm>
                </p:grpSpPr>
                <p:sp>
                  <p:nvSpPr>
                    <p:cNvPr id="257" name="円/楕円 662">
                      <a:extLst>
                        <a:ext uri="{FF2B5EF4-FFF2-40B4-BE49-F238E27FC236}">
                          <a16:creationId xmlns:a16="http://schemas.microsoft.com/office/drawing/2014/main" id="{DDF02583-9500-4C09-90F1-BD33DA3634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E5D334D4-8C39-4ABC-8A6D-4C0E35EF41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47" name="正方形/長方形 246">
                  <a:extLst>
                    <a:ext uri="{FF2B5EF4-FFF2-40B4-BE49-F238E27FC236}">
                      <a16:creationId xmlns:a16="http://schemas.microsoft.com/office/drawing/2014/main" id="{359F5967-0BFC-4B5D-A1C6-3070CD0F6376}"/>
                    </a:ext>
                  </a:extLst>
                </p:cNvPr>
                <p:cNvSpPr/>
                <p:nvPr/>
              </p:nvSpPr>
              <p:spPr>
                <a:xfrm>
                  <a:off x="1359837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8" name="台形 247">
                  <a:extLst>
                    <a:ext uri="{FF2B5EF4-FFF2-40B4-BE49-F238E27FC236}">
                      <a16:creationId xmlns:a16="http://schemas.microsoft.com/office/drawing/2014/main" id="{FD1BD5A2-A94C-42B0-BC40-00B580B588A5}"/>
                    </a:ext>
                  </a:extLst>
                </p:cNvPr>
                <p:cNvSpPr/>
                <p:nvPr/>
              </p:nvSpPr>
              <p:spPr>
                <a:xfrm>
                  <a:off x="1259074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7E28E677-946C-4408-AA80-7FE9783D16F8}"/>
                    </a:ext>
                  </a:extLst>
                </p:cNvPr>
                <p:cNvSpPr/>
                <p:nvPr/>
              </p:nvSpPr>
              <p:spPr>
                <a:xfrm>
                  <a:off x="1457325" y="5276934"/>
                  <a:ext cx="1153114" cy="1172402"/>
                </a:xfrm>
                <a:custGeom>
                  <a:avLst/>
                  <a:gdLst>
                    <a:gd name="connsiteX0" fmla="*/ 323933 w 1153114"/>
                    <a:gd name="connsiteY0" fmla="*/ 0 h 1172402"/>
                    <a:gd name="connsiteX1" fmla="*/ 328688 w 1153114"/>
                    <a:gd name="connsiteY1" fmla="*/ 0 h 1172402"/>
                    <a:gd name="connsiteX2" fmla="*/ 351700 w 1153114"/>
                    <a:gd name="connsiteY2" fmla="*/ 42397 h 1172402"/>
                    <a:gd name="connsiteX3" fmla="*/ 576557 w 1153114"/>
                    <a:gd name="connsiteY3" fmla="*/ 161952 h 1172402"/>
                    <a:gd name="connsiteX4" fmla="*/ 801414 w 1153114"/>
                    <a:gd name="connsiteY4" fmla="*/ 42397 h 1172402"/>
                    <a:gd name="connsiteX5" fmla="*/ 824426 w 1153114"/>
                    <a:gd name="connsiteY5" fmla="*/ 0 h 1172402"/>
                    <a:gd name="connsiteX6" fmla="*/ 829181 w 1153114"/>
                    <a:gd name="connsiteY6" fmla="*/ 0 h 1172402"/>
                    <a:gd name="connsiteX7" fmla="*/ 1153114 w 1153114"/>
                    <a:gd name="connsiteY7" fmla="*/ 323933 h 1172402"/>
                    <a:gd name="connsiteX8" fmla="*/ 1153114 w 1153114"/>
                    <a:gd name="connsiteY8" fmla="*/ 1172402 h 1172402"/>
                    <a:gd name="connsiteX9" fmla="*/ 0 w 1153114"/>
                    <a:gd name="connsiteY9" fmla="*/ 1172402 h 1172402"/>
                    <a:gd name="connsiteX10" fmla="*/ 0 w 1153114"/>
                    <a:gd name="connsiteY10" fmla="*/ 323933 h 1172402"/>
                    <a:gd name="connsiteX11" fmla="*/ 323933 w 1153114"/>
                    <a:gd name="connsiteY11" fmla="*/ 0 h 1172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53114" h="1172402">
                      <a:moveTo>
                        <a:pt x="323933" y="0"/>
                      </a:moveTo>
                      <a:lnTo>
                        <a:pt x="328688" y="0"/>
                      </a:lnTo>
                      <a:lnTo>
                        <a:pt x="351700" y="42397"/>
                      </a:lnTo>
                      <a:cubicBezTo>
                        <a:pt x="400431" y="114528"/>
                        <a:pt x="482956" y="161952"/>
                        <a:pt x="576557" y="161952"/>
                      </a:cubicBezTo>
                      <a:cubicBezTo>
                        <a:pt x="670158" y="161952"/>
                        <a:pt x="752683" y="114528"/>
                        <a:pt x="801414" y="42397"/>
                      </a:cubicBezTo>
                      <a:lnTo>
                        <a:pt x="824426" y="0"/>
                      </a:lnTo>
                      <a:lnTo>
                        <a:pt x="829181" y="0"/>
                      </a:lnTo>
                      <a:cubicBezTo>
                        <a:pt x="1008084" y="0"/>
                        <a:pt x="1153114" y="145030"/>
                        <a:pt x="1153114" y="323933"/>
                      </a:cubicBezTo>
                      <a:lnTo>
                        <a:pt x="1153114" y="1172402"/>
                      </a:lnTo>
                      <a:lnTo>
                        <a:pt x="0" y="1172402"/>
                      </a:lnTo>
                      <a:lnTo>
                        <a:pt x="0" y="323933"/>
                      </a:lnTo>
                      <a:cubicBezTo>
                        <a:pt x="0" y="145030"/>
                        <a:pt x="145030" y="0"/>
                        <a:pt x="323933" y="0"/>
                      </a:cubicBezTo>
                      <a:close/>
                    </a:path>
                  </a:pathLst>
                </a:custGeom>
                <a:pattFill prst="dkHorz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7A2987DE-4E04-4E2C-A0C0-127D22FC9919}"/>
                  </a:ext>
                </a:extLst>
              </p:cNvPr>
              <p:cNvGrpSpPr/>
              <p:nvPr/>
            </p:nvGrpSpPr>
            <p:grpSpPr>
              <a:xfrm>
                <a:off x="1349112" y="3876710"/>
                <a:ext cx="1124513" cy="877567"/>
                <a:chOff x="1349112" y="3876710"/>
                <a:chExt cx="1124513" cy="877567"/>
              </a:xfrm>
            </p:grpSpPr>
            <p:sp>
              <p:nvSpPr>
                <p:cNvPr id="235" name="楕円 22">
                  <a:extLst>
                    <a:ext uri="{FF2B5EF4-FFF2-40B4-BE49-F238E27FC236}">
                      <a16:creationId xmlns:a16="http://schemas.microsoft.com/office/drawing/2014/main" id="{E29685DA-4BC9-4C35-9B84-20A651A3CC3E}"/>
                    </a:ext>
                  </a:extLst>
                </p:cNvPr>
                <p:cNvSpPr/>
                <p:nvPr/>
              </p:nvSpPr>
              <p:spPr>
                <a:xfrm>
                  <a:off x="2362862" y="40523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2">
                  <a:extLst>
                    <a:ext uri="{FF2B5EF4-FFF2-40B4-BE49-F238E27FC236}">
                      <a16:creationId xmlns:a16="http://schemas.microsoft.com/office/drawing/2014/main" id="{80FBBB6E-7D36-4AD1-91DB-B12D1F2F608E}"/>
                    </a:ext>
                  </a:extLst>
                </p:cNvPr>
                <p:cNvSpPr/>
                <p:nvPr/>
              </p:nvSpPr>
              <p:spPr>
                <a:xfrm>
                  <a:off x="2101587" y="38973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2">
                  <a:extLst>
                    <a:ext uri="{FF2B5EF4-FFF2-40B4-BE49-F238E27FC236}">
                      <a16:creationId xmlns:a16="http://schemas.microsoft.com/office/drawing/2014/main" id="{15AC5AEF-D3C4-4091-B6B6-F3FA3D0C3C96}"/>
                    </a:ext>
                  </a:extLst>
                </p:cNvPr>
                <p:cNvSpPr/>
                <p:nvPr/>
              </p:nvSpPr>
              <p:spPr>
                <a:xfrm>
                  <a:off x="1511037" y="41386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2">
                  <a:extLst>
                    <a:ext uri="{FF2B5EF4-FFF2-40B4-BE49-F238E27FC236}">
                      <a16:creationId xmlns:a16="http://schemas.microsoft.com/office/drawing/2014/main" id="{A6AD0540-FAC6-4768-ABE6-CF1402C5EA05}"/>
                    </a:ext>
                  </a:extLst>
                </p:cNvPr>
                <p:cNvSpPr/>
                <p:nvPr/>
              </p:nvSpPr>
              <p:spPr>
                <a:xfrm>
                  <a:off x="1720587" y="387671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2">
                  <a:extLst>
                    <a:ext uri="{FF2B5EF4-FFF2-40B4-BE49-F238E27FC236}">
                      <a16:creationId xmlns:a16="http://schemas.microsoft.com/office/drawing/2014/main" id="{14FB0635-6EAC-42EC-AA9D-7E9B818E056C}"/>
                    </a:ext>
                  </a:extLst>
                </p:cNvPr>
                <p:cNvSpPr/>
                <p:nvPr/>
              </p:nvSpPr>
              <p:spPr>
                <a:xfrm>
                  <a:off x="1349112" y="458632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2">
                  <a:extLst>
                    <a:ext uri="{FF2B5EF4-FFF2-40B4-BE49-F238E27FC236}">
                      <a16:creationId xmlns:a16="http://schemas.microsoft.com/office/drawing/2014/main" id="{AB20AF8D-EB9C-4CF7-BA65-F103DECCDF04}"/>
                    </a:ext>
                  </a:extLst>
                </p:cNvPr>
                <p:cNvSpPr/>
                <p:nvPr/>
              </p:nvSpPr>
              <p:spPr>
                <a:xfrm>
                  <a:off x="2058724" y="437201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8041DE32-1795-499D-B7B9-E9772358223A}"/>
                  </a:ext>
                </a:extLst>
              </p:cNvPr>
              <p:cNvGrpSpPr/>
              <p:nvPr/>
            </p:nvGrpSpPr>
            <p:grpSpPr>
              <a:xfrm>
                <a:off x="1557815" y="4257907"/>
                <a:ext cx="902949" cy="306209"/>
                <a:chOff x="1557815" y="4257907"/>
                <a:chExt cx="902949" cy="306209"/>
              </a:xfrm>
            </p:grpSpPr>
            <p:sp>
              <p:nvSpPr>
                <p:cNvPr id="231" name="月 230">
                  <a:extLst>
                    <a:ext uri="{FF2B5EF4-FFF2-40B4-BE49-F238E27FC236}">
                      <a16:creationId xmlns:a16="http://schemas.microsoft.com/office/drawing/2014/main" id="{639AC5C1-C8C0-4F2B-BE85-B278CA9210BE}"/>
                    </a:ext>
                  </a:extLst>
                </p:cNvPr>
                <p:cNvSpPr/>
                <p:nvPr/>
              </p:nvSpPr>
              <p:spPr>
                <a:xfrm rot="15300000">
                  <a:off x="1676035" y="4189146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7FB59BA9-82BD-43C6-A06F-1D4C395D09C0}"/>
                    </a:ext>
                  </a:extLst>
                </p:cNvPr>
                <p:cNvSpPr/>
                <p:nvPr/>
              </p:nvSpPr>
              <p:spPr>
                <a:xfrm rot="17100000">
                  <a:off x="2316914" y="4189146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FDA939CD-7015-4A06-B18B-D7AD07A693F4}"/>
                    </a:ext>
                  </a:extLst>
                </p:cNvPr>
                <p:cNvSpPr/>
                <p:nvPr/>
              </p:nvSpPr>
              <p:spPr>
                <a:xfrm>
                  <a:off x="1557815" y="4376738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F9EC2DBD-93FB-4B90-8EB7-299DD3D6BC49}"/>
                    </a:ext>
                  </a:extLst>
                </p:cNvPr>
                <p:cNvSpPr/>
                <p:nvPr/>
              </p:nvSpPr>
              <p:spPr>
                <a:xfrm>
                  <a:off x="2248378" y="4376738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68" name="円/楕円 27">
              <a:extLst>
                <a:ext uri="{FF2B5EF4-FFF2-40B4-BE49-F238E27FC236}">
                  <a16:creationId xmlns:a16="http://schemas.microsoft.com/office/drawing/2014/main" id="{BE26ADB5-B0BA-8AA0-DEA2-FF1C98539C1B}"/>
                </a:ext>
              </a:extLst>
            </p:cNvPr>
            <p:cNvSpPr/>
            <p:nvPr/>
          </p:nvSpPr>
          <p:spPr>
            <a:xfrm>
              <a:off x="1787652" y="496275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495E0E0B-70B3-8418-EA8A-14B5508F07BE}"/>
                </a:ext>
              </a:extLst>
            </p:cNvPr>
            <p:cNvSpPr/>
            <p:nvPr/>
          </p:nvSpPr>
          <p:spPr>
            <a:xfrm>
              <a:off x="854917" y="470165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E4ADBE4D-DBB4-8C5A-02A5-98E18B06D70C}"/>
                </a:ext>
              </a:extLst>
            </p:cNvPr>
            <p:cNvGrpSpPr/>
            <p:nvPr/>
          </p:nvGrpSpPr>
          <p:grpSpPr>
            <a:xfrm>
              <a:off x="2138527" y="4444893"/>
              <a:ext cx="594770" cy="1652664"/>
              <a:chOff x="2857687" y="1727143"/>
              <a:chExt cx="452091" cy="1256208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31DB29D6-F484-BF49-605E-02F052C291FA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C4CD67B2-5733-5AB6-3105-6DE58A7B63A8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3A548780-FC03-DB74-A44E-908EEB29E0AF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E86E2685-4225-897F-A2A6-B4E7DD1A4AC3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3DD5D2DC-E41A-39BA-7055-A6E04C02D3A9}"/>
              </a:ext>
            </a:extLst>
          </p:cNvPr>
          <p:cNvGrpSpPr/>
          <p:nvPr/>
        </p:nvGrpSpPr>
        <p:grpSpPr>
          <a:xfrm>
            <a:off x="3905712" y="4093752"/>
            <a:ext cx="1955950" cy="2367344"/>
            <a:chOff x="3803857" y="3856173"/>
            <a:chExt cx="2159659" cy="2613901"/>
          </a:xfrm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EDB2D989-C2AA-5235-60C4-38104C93D667}"/>
                </a:ext>
              </a:extLst>
            </p:cNvPr>
            <p:cNvSpPr/>
            <p:nvPr/>
          </p:nvSpPr>
          <p:spPr>
            <a:xfrm rot="18762522">
              <a:off x="5338632" y="5276555"/>
              <a:ext cx="354794" cy="89497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1B74041-D2A8-4727-BCF1-5C00E22EAB42}"/>
                </a:ext>
              </a:extLst>
            </p:cNvPr>
            <p:cNvGrpSpPr/>
            <p:nvPr/>
          </p:nvGrpSpPr>
          <p:grpSpPr>
            <a:xfrm>
              <a:off x="4148502" y="3856173"/>
              <a:ext cx="1433795" cy="2613901"/>
              <a:chOff x="4173376" y="3835435"/>
              <a:chExt cx="1433795" cy="2613901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99F16FC-2DA5-4C0B-B0F6-2157D4DED756}"/>
                  </a:ext>
                </a:extLst>
              </p:cNvPr>
              <p:cNvGrpSpPr/>
              <p:nvPr/>
            </p:nvGrpSpPr>
            <p:grpSpPr>
              <a:xfrm>
                <a:off x="4173376" y="3835565"/>
                <a:ext cx="1433795" cy="2613771"/>
                <a:chOff x="4173376" y="3835565"/>
                <a:chExt cx="1433795" cy="2613771"/>
              </a:xfrm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1056B337-A1B6-43C0-9C4C-7A9289D5A262}"/>
                    </a:ext>
                  </a:extLst>
                </p:cNvPr>
                <p:cNvSpPr/>
                <p:nvPr/>
              </p:nvSpPr>
              <p:spPr>
                <a:xfrm>
                  <a:off x="4274139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台形 25">
                  <a:extLst>
                    <a:ext uri="{FF2B5EF4-FFF2-40B4-BE49-F238E27FC236}">
                      <a16:creationId xmlns:a16="http://schemas.microsoft.com/office/drawing/2014/main" id="{C2023952-64A9-4408-BE18-66533A580C64}"/>
                    </a:ext>
                  </a:extLst>
                </p:cNvPr>
                <p:cNvSpPr/>
                <p:nvPr/>
              </p:nvSpPr>
              <p:spPr>
                <a:xfrm>
                  <a:off x="4173376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87994CF-407D-408E-BEE7-23819E39442C}"/>
                    </a:ext>
                  </a:extLst>
                </p:cNvPr>
                <p:cNvSpPr/>
                <p:nvPr/>
              </p:nvSpPr>
              <p:spPr>
                <a:xfrm>
                  <a:off x="4668052" y="5001736"/>
                  <a:ext cx="553868" cy="450789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片側の 2 つの角を丸めた四角形 144">
                  <a:extLst>
                    <a:ext uri="{FF2B5EF4-FFF2-40B4-BE49-F238E27FC236}">
                      <a16:creationId xmlns:a16="http://schemas.microsoft.com/office/drawing/2014/main" id="{108B95FA-9A30-4919-AD70-87228038C4FE}"/>
                    </a:ext>
                  </a:extLst>
                </p:cNvPr>
                <p:cNvSpPr/>
                <p:nvPr/>
              </p:nvSpPr>
              <p:spPr>
                <a:xfrm>
                  <a:off x="4371627" y="5276934"/>
                  <a:ext cx="1153114" cy="1172402"/>
                </a:xfrm>
                <a:prstGeom prst="round2SameRect">
                  <a:avLst>
                    <a:gd name="adj1" fmla="val 28092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片側の 2 つの角を丸めた四角形 144">
                  <a:extLst>
                    <a:ext uri="{FF2B5EF4-FFF2-40B4-BE49-F238E27FC236}">
                      <a16:creationId xmlns:a16="http://schemas.microsoft.com/office/drawing/2014/main" id="{90438F15-EB5C-424E-BAF1-8F0E14A71B4B}"/>
                    </a:ext>
                  </a:extLst>
                </p:cNvPr>
                <p:cNvSpPr/>
                <p:nvPr/>
              </p:nvSpPr>
              <p:spPr>
                <a:xfrm>
                  <a:off x="4900890" y="5276934"/>
                  <a:ext cx="107466" cy="469274"/>
                </a:xfrm>
                <a:prstGeom prst="round2SameRect">
                  <a:avLst>
                    <a:gd name="adj1" fmla="val 0"/>
                    <a:gd name="adj2" fmla="val 26567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平行四辺形 160">
                  <a:extLst>
                    <a:ext uri="{FF2B5EF4-FFF2-40B4-BE49-F238E27FC236}">
                      <a16:creationId xmlns:a16="http://schemas.microsoft.com/office/drawing/2014/main" id="{DC6E6904-A655-47DC-B987-5510D7ABC49E}"/>
                    </a:ext>
                  </a:extLst>
                </p:cNvPr>
                <p:cNvSpPr/>
                <p:nvPr/>
              </p:nvSpPr>
              <p:spPr>
                <a:xfrm>
                  <a:off x="4642456" y="5230843"/>
                  <a:ext cx="315232" cy="27223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  <a:gd name="connsiteX0" fmla="*/ 0 w 341844"/>
                    <a:gd name="connsiteY0" fmla="*/ 126252 h 295332"/>
                    <a:gd name="connsiteX1" fmla="*/ 115151 w 341844"/>
                    <a:gd name="connsiteY1" fmla="*/ 0 h 295332"/>
                    <a:gd name="connsiteX2" fmla="*/ 341844 w 341844"/>
                    <a:gd name="connsiteY2" fmla="*/ 50006 h 295332"/>
                    <a:gd name="connsiteX3" fmla="*/ 143351 w 341844"/>
                    <a:gd name="connsiteY3" fmla="*/ 295321 h 295332"/>
                    <a:gd name="connsiteX4" fmla="*/ 0 w 341844"/>
                    <a:gd name="connsiteY4" fmla="*/ 126252 h 295332"/>
                    <a:gd name="connsiteX0" fmla="*/ 137 w 341981"/>
                    <a:gd name="connsiteY0" fmla="*/ 126252 h 295332"/>
                    <a:gd name="connsiteX1" fmla="*/ 115288 w 341981"/>
                    <a:gd name="connsiteY1" fmla="*/ 0 h 295332"/>
                    <a:gd name="connsiteX2" fmla="*/ 341981 w 341981"/>
                    <a:gd name="connsiteY2" fmla="*/ 50006 h 295332"/>
                    <a:gd name="connsiteX3" fmla="*/ 143488 w 341981"/>
                    <a:gd name="connsiteY3" fmla="*/ 295321 h 295332"/>
                    <a:gd name="connsiteX4" fmla="*/ 137 w 341981"/>
                    <a:gd name="connsiteY4" fmla="*/ 126252 h 29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81" h="295332">
                      <a:moveTo>
                        <a:pt x="137" y="126252"/>
                      </a:moveTo>
                      <a:cubicBezTo>
                        <a:pt x="4741" y="91328"/>
                        <a:pt x="76904" y="42084"/>
                        <a:pt x="115288" y="0"/>
                      </a:cubicBezTo>
                      <a:lnTo>
                        <a:pt x="341981" y="50006"/>
                      </a:lnTo>
                      <a:cubicBezTo>
                        <a:pt x="275817" y="131778"/>
                        <a:pt x="179366" y="296908"/>
                        <a:pt x="143488" y="295321"/>
                      </a:cubicBezTo>
                      <a:cubicBezTo>
                        <a:pt x="107610" y="293734"/>
                        <a:pt x="-4467" y="161176"/>
                        <a:pt x="137" y="1262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平行四辺形 160">
                  <a:extLst>
                    <a:ext uri="{FF2B5EF4-FFF2-40B4-BE49-F238E27FC236}">
                      <a16:creationId xmlns:a16="http://schemas.microsoft.com/office/drawing/2014/main" id="{CEAA9949-05A3-430B-95B9-79C643FCC9D8}"/>
                    </a:ext>
                  </a:extLst>
                </p:cNvPr>
                <p:cNvSpPr/>
                <p:nvPr/>
              </p:nvSpPr>
              <p:spPr>
                <a:xfrm flipH="1">
                  <a:off x="4951050" y="5230843"/>
                  <a:ext cx="315232" cy="27223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  <a:gd name="connsiteX0" fmla="*/ 0 w 341844"/>
                    <a:gd name="connsiteY0" fmla="*/ 126252 h 295332"/>
                    <a:gd name="connsiteX1" fmla="*/ 115151 w 341844"/>
                    <a:gd name="connsiteY1" fmla="*/ 0 h 295332"/>
                    <a:gd name="connsiteX2" fmla="*/ 341844 w 341844"/>
                    <a:gd name="connsiteY2" fmla="*/ 50006 h 295332"/>
                    <a:gd name="connsiteX3" fmla="*/ 143351 w 341844"/>
                    <a:gd name="connsiteY3" fmla="*/ 295321 h 295332"/>
                    <a:gd name="connsiteX4" fmla="*/ 0 w 341844"/>
                    <a:gd name="connsiteY4" fmla="*/ 126252 h 295332"/>
                    <a:gd name="connsiteX0" fmla="*/ 137 w 341981"/>
                    <a:gd name="connsiteY0" fmla="*/ 126252 h 295332"/>
                    <a:gd name="connsiteX1" fmla="*/ 115288 w 341981"/>
                    <a:gd name="connsiteY1" fmla="*/ 0 h 295332"/>
                    <a:gd name="connsiteX2" fmla="*/ 341981 w 341981"/>
                    <a:gd name="connsiteY2" fmla="*/ 50006 h 295332"/>
                    <a:gd name="connsiteX3" fmla="*/ 143488 w 341981"/>
                    <a:gd name="connsiteY3" fmla="*/ 295321 h 295332"/>
                    <a:gd name="connsiteX4" fmla="*/ 137 w 341981"/>
                    <a:gd name="connsiteY4" fmla="*/ 126252 h 29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81" h="295332">
                      <a:moveTo>
                        <a:pt x="137" y="126252"/>
                      </a:moveTo>
                      <a:cubicBezTo>
                        <a:pt x="4741" y="91328"/>
                        <a:pt x="76904" y="42084"/>
                        <a:pt x="115288" y="0"/>
                      </a:cubicBezTo>
                      <a:lnTo>
                        <a:pt x="341981" y="50006"/>
                      </a:lnTo>
                      <a:cubicBezTo>
                        <a:pt x="275817" y="131778"/>
                        <a:pt x="179366" y="296908"/>
                        <a:pt x="143488" y="295321"/>
                      </a:cubicBezTo>
                      <a:cubicBezTo>
                        <a:pt x="107610" y="293734"/>
                        <a:pt x="-4467" y="161176"/>
                        <a:pt x="137" y="1262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928B1A7C-5400-4076-BDE4-5DE140FE4A5D}"/>
                    </a:ext>
                  </a:extLst>
                </p:cNvPr>
                <p:cNvSpPr/>
                <p:nvPr/>
              </p:nvSpPr>
              <p:spPr>
                <a:xfrm>
                  <a:off x="4923118" y="5356164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E249593-37A8-4776-B304-6D4976CC8111}"/>
                    </a:ext>
                  </a:extLst>
                </p:cNvPr>
                <p:cNvSpPr/>
                <p:nvPr/>
              </p:nvSpPr>
              <p:spPr>
                <a:xfrm>
                  <a:off x="4923118" y="5488961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8C30D433-9CE1-4706-8872-709B75543DB3}"/>
                    </a:ext>
                  </a:extLst>
                </p:cNvPr>
                <p:cNvSpPr/>
                <p:nvPr/>
              </p:nvSpPr>
              <p:spPr>
                <a:xfrm>
                  <a:off x="4923118" y="5621757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EA3DAAA1-398C-4EF1-A311-4B46A2F40257}"/>
                    </a:ext>
                  </a:extLst>
                </p:cNvPr>
                <p:cNvGrpSpPr/>
                <p:nvPr/>
              </p:nvGrpSpPr>
              <p:grpSpPr>
                <a:xfrm>
                  <a:off x="4265647" y="3835565"/>
                  <a:ext cx="1341524" cy="1316229"/>
                  <a:chOff x="8254412" y="2237214"/>
                  <a:chExt cx="1277659" cy="1253570"/>
                </a:xfrm>
              </p:grpSpPr>
              <p:sp>
                <p:nvSpPr>
                  <p:cNvPr id="39" name="円/楕円 608">
                    <a:extLst>
                      <a:ext uri="{FF2B5EF4-FFF2-40B4-BE49-F238E27FC236}">
                        <a16:creationId xmlns:a16="http://schemas.microsoft.com/office/drawing/2014/main" id="{2328B4E7-A65D-4ACE-85B7-8459A8A606B9}"/>
                      </a:ext>
                    </a:extLst>
                  </p:cNvPr>
                  <p:cNvSpPr/>
                  <p:nvPr/>
                </p:nvSpPr>
                <p:spPr>
                  <a:xfrm>
                    <a:off x="8292150" y="2237214"/>
                    <a:ext cx="1202178" cy="1003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646">
                    <a:extLst>
                      <a:ext uri="{FF2B5EF4-FFF2-40B4-BE49-F238E27FC236}">
                        <a16:creationId xmlns:a16="http://schemas.microsoft.com/office/drawing/2014/main" id="{82565FD5-8D8F-4550-820D-B13AB57B663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円/楕円 647">
                    <a:extLst>
                      <a:ext uri="{FF2B5EF4-FFF2-40B4-BE49-F238E27FC236}">
                        <a16:creationId xmlns:a16="http://schemas.microsoft.com/office/drawing/2014/main" id="{50C1E161-2C1A-467C-A49E-50AC236BCDF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円/楕円 644">
                    <a:extLst>
                      <a:ext uri="{FF2B5EF4-FFF2-40B4-BE49-F238E27FC236}">
                        <a16:creationId xmlns:a16="http://schemas.microsoft.com/office/drawing/2014/main" id="{00D1EB17-6B26-4ACF-935D-C786030A6C3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645">
                    <a:extLst>
                      <a:ext uri="{FF2B5EF4-FFF2-40B4-BE49-F238E27FC236}">
                        <a16:creationId xmlns:a16="http://schemas.microsoft.com/office/drawing/2014/main" id="{56444AC7-44D2-4146-AC8E-B2DCBDDEDD6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円/楕円 643">
                    <a:extLst>
                      <a:ext uri="{FF2B5EF4-FFF2-40B4-BE49-F238E27FC236}">
                        <a16:creationId xmlns:a16="http://schemas.microsoft.com/office/drawing/2014/main" id="{9DD58E8F-CE80-4B45-8E37-13AAACFA6A2B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8"/>
                    <a:ext cx="1031207" cy="116010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638">
                    <a:extLst>
                      <a:ext uri="{FF2B5EF4-FFF2-40B4-BE49-F238E27FC236}">
                        <a16:creationId xmlns:a16="http://schemas.microsoft.com/office/drawing/2014/main" id="{08C9F227-906D-462F-9F9D-BB9C2440A441}"/>
                      </a:ext>
                    </a:extLst>
                  </p:cNvPr>
                  <p:cNvSpPr/>
                  <p:nvPr/>
                </p:nvSpPr>
                <p:spPr>
                  <a:xfrm>
                    <a:off x="8790856" y="3119608"/>
                    <a:ext cx="195956" cy="96810"/>
                  </a:xfrm>
                  <a:prstGeom prst="ellipse">
                    <a:avLst/>
                  </a:prstGeom>
                  <a:solidFill>
                    <a:srgbClr val="FF00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" name="円/楕円 50">
                    <a:extLst>
                      <a:ext uri="{FF2B5EF4-FFF2-40B4-BE49-F238E27FC236}">
                        <a16:creationId xmlns:a16="http://schemas.microsoft.com/office/drawing/2014/main" id="{9D62487A-BFCF-498B-949F-381D2D76D356}"/>
                      </a:ext>
                    </a:extLst>
                  </p:cNvPr>
                  <p:cNvSpPr/>
                  <p:nvPr/>
                </p:nvSpPr>
                <p:spPr>
                  <a:xfrm>
                    <a:off x="8458180" y="2320650"/>
                    <a:ext cx="884336" cy="413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631">
                    <a:extLst>
                      <a:ext uri="{FF2B5EF4-FFF2-40B4-BE49-F238E27FC236}">
                        <a16:creationId xmlns:a16="http://schemas.microsoft.com/office/drawing/2014/main" id="{17017A7F-D00A-4ECD-9924-4EBDAFF6DA8D}"/>
                      </a:ext>
                    </a:extLst>
                  </p:cNvPr>
                  <p:cNvSpPr/>
                  <p:nvPr/>
                </p:nvSpPr>
                <p:spPr>
                  <a:xfrm>
                    <a:off x="9189632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" name="円/楕円 632">
                    <a:extLst>
                      <a:ext uri="{FF2B5EF4-FFF2-40B4-BE49-F238E27FC236}">
                        <a16:creationId xmlns:a16="http://schemas.microsoft.com/office/drawing/2014/main" id="{03630890-4F9B-4937-879A-36A3BDDD69B2}"/>
                      </a:ext>
                    </a:extLst>
                  </p:cNvPr>
                  <p:cNvSpPr/>
                  <p:nvPr/>
                </p:nvSpPr>
                <p:spPr>
                  <a:xfrm>
                    <a:off x="8481884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2590755-5982-420A-8112-457120DB5EAB}"/>
                  </a:ext>
                </a:extLst>
              </p:cNvPr>
              <p:cNvGrpSpPr/>
              <p:nvPr/>
            </p:nvGrpSpPr>
            <p:grpSpPr>
              <a:xfrm>
                <a:off x="4438565" y="3835435"/>
                <a:ext cx="976876" cy="1009259"/>
                <a:chOff x="4438565" y="3835435"/>
                <a:chExt cx="976876" cy="1009259"/>
              </a:xfrm>
            </p:grpSpPr>
            <p:sp>
              <p:nvSpPr>
                <p:cNvPr id="16" name="楕円 22">
                  <a:extLst>
                    <a:ext uri="{FF2B5EF4-FFF2-40B4-BE49-F238E27FC236}">
                      <a16:creationId xmlns:a16="http://schemas.microsoft.com/office/drawing/2014/main" id="{5696F259-9321-4CFC-B9AB-024C6DFF43CB}"/>
                    </a:ext>
                  </a:extLst>
                </p:cNvPr>
                <p:cNvSpPr/>
                <p:nvPr/>
              </p:nvSpPr>
              <p:spPr>
                <a:xfrm>
                  <a:off x="5304678" y="41475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22">
                  <a:extLst>
                    <a:ext uri="{FF2B5EF4-FFF2-40B4-BE49-F238E27FC236}">
                      <a16:creationId xmlns:a16="http://schemas.microsoft.com/office/drawing/2014/main" id="{FA121C8C-4640-41F7-81D0-D2B59CEA664C}"/>
                    </a:ext>
                  </a:extLst>
                </p:cNvPr>
                <p:cNvSpPr/>
                <p:nvPr/>
              </p:nvSpPr>
              <p:spPr>
                <a:xfrm>
                  <a:off x="5043403" y="39925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22">
                  <a:extLst>
                    <a:ext uri="{FF2B5EF4-FFF2-40B4-BE49-F238E27FC236}">
                      <a16:creationId xmlns:a16="http://schemas.microsoft.com/office/drawing/2014/main" id="{0B682C38-1F19-4F01-BBD3-E9D0CE72CBE8}"/>
                    </a:ext>
                  </a:extLst>
                </p:cNvPr>
                <p:cNvSpPr/>
                <p:nvPr/>
              </p:nvSpPr>
              <p:spPr>
                <a:xfrm>
                  <a:off x="4452853" y="42338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22">
                  <a:extLst>
                    <a:ext uri="{FF2B5EF4-FFF2-40B4-BE49-F238E27FC236}">
                      <a16:creationId xmlns:a16="http://schemas.microsoft.com/office/drawing/2014/main" id="{88D594EF-C18E-4574-BC0F-A4E2E71DFABF}"/>
                    </a:ext>
                  </a:extLst>
                </p:cNvPr>
                <p:cNvSpPr/>
                <p:nvPr/>
              </p:nvSpPr>
              <p:spPr>
                <a:xfrm>
                  <a:off x="4710028" y="383543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22">
                  <a:extLst>
                    <a:ext uri="{FF2B5EF4-FFF2-40B4-BE49-F238E27FC236}">
                      <a16:creationId xmlns:a16="http://schemas.microsoft.com/office/drawing/2014/main" id="{0EC93580-135A-4D7E-91E7-287C52F30018}"/>
                    </a:ext>
                  </a:extLst>
                </p:cNvPr>
                <p:cNvSpPr/>
                <p:nvPr/>
              </p:nvSpPr>
              <p:spPr>
                <a:xfrm>
                  <a:off x="4733840" y="418309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2">
                  <a:extLst>
                    <a:ext uri="{FF2B5EF4-FFF2-40B4-BE49-F238E27FC236}">
                      <a16:creationId xmlns:a16="http://schemas.microsoft.com/office/drawing/2014/main" id="{45B43F58-4761-4AA4-A12D-927965DFB3D7}"/>
                    </a:ext>
                  </a:extLst>
                </p:cNvPr>
                <p:cNvSpPr/>
                <p:nvPr/>
              </p:nvSpPr>
              <p:spPr>
                <a:xfrm>
                  <a:off x="4438565" y="467673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813FFAA5-AA7F-48CE-B60F-EB7C5B64C8F5}"/>
                  </a:ext>
                </a:extLst>
              </p:cNvPr>
              <p:cNvGrpSpPr/>
              <p:nvPr/>
            </p:nvGrpSpPr>
            <p:grpSpPr>
              <a:xfrm>
                <a:off x="4534378" y="4323647"/>
                <a:ext cx="821986" cy="321432"/>
                <a:chOff x="4534378" y="4323647"/>
                <a:chExt cx="821986" cy="321432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84274CF9-C940-4F84-964E-22D2A8C0B5C5}"/>
                    </a:ext>
                  </a:extLst>
                </p:cNvPr>
                <p:cNvSpPr/>
                <p:nvPr/>
              </p:nvSpPr>
              <p:spPr>
                <a:xfrm>
                  <a:off x="4534378" y="4457701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9B567501-FD30-4B3E-98B4-9C313564B913}"/>
                    </a:ext>
                  </a:extLst>
                </p:cNvPr>
                <p:cNvSpPr/>
                <p:nvPr/>
              </p:nvSpPr>
              <p:spPr>
                <a:xfrm>
                  <a:off x="5143978" y="4457701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F1122A12-6589-40EB-8019-99A4D9A0B851}"/>
                    </a:ext>
                  </a:extLst>
                </p:cNvPr>
                <p:cNvSpPr/>
                <p:nvPr/>
              </p:nvSpPr>
              <p:spPr>
                <a:xfrm rot="10800000">
                  <a:off x="4537425" y="4323647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E7A9DC8B-030E-4253-BDE7-946E01A9A825}"/>
                    </a:ext>
                  </a:extLst>
                </p:cNvPr>
                <p:cNvSpPr/>
                <p:nvPr/>
              </p:nvSpPr>
              <p:spPr>
                <a:xfrm rot="10800000">
                  <a:off x="5139993" y="4323647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0" name="円/楕円 27">
              <a:extLst>
                <a:ext uri="{FF2B5EF4-FFF2-40B4-BE49-F238E27FC236}">
                  <a16:creationId xmlns:a16="http://schemas.microsoft.com/office/drawing/2014/main" id="{D5857AA5-0285-70B7-685D-60F7873696A2}"/>
                </a:ext>
              </a:extLst>
            </p:cNvPr>
            <p:cNvSpPr/>
            <p:nvPr/>
          </p:nvSpPr>
          <p:spPr>
            <a:xfrm>
              <a:off x="4716589" y="4962755"/>
              <a:ext cx="396545" cy="830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53F1D44F-8E73-E98C-10DA-1D693DB6681A}"/>
                </a:ext>
              </a:extLst>
            </p:cNvPr>
            <p:cNvSpPr/>
            <p:nvPr/>
          </p:nvSpPr>
          <p:spPr>
            <a:xfrm>
              <a:off x="3803857" y="4701658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6F346199-37B0-8329-5215-FFED630C6C31}"/>
                </a:ext>
              </a:extLst>
            </p:cNvPr>
            <p:cNvGrpSpPr/>
            <p:nvPr/>
          </p:nvGrpSpPr>
          <p:grpSpPr>
            <a:xfrm>
              <a:off x="5053177" y="4444893"/>
              <a:ext cx="594770" cy="1652664"/>
              <a:chOff x="2857687" y="1727143"/>
              <a:chExt cx="452091" cy="1256208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81BD1A9C-4908-3E73-370D-BACAD35F225D}"/>
                  </a:ext>
                </a:extLst>
              </p:cNvPr>
              <p:cNvGrpSpPr/>
              <p:nvPr/>
            </p:nvGrpSpPr>
            <p:grpSpPr>
              <a:xfrm>
                <a:off x="2857687" y="1727143"/>
                <a:ext cx="312172" cy="669649"/>
                <a:chOff x="2191349" y="1770013"/>
                <a:chExt cx="312172" cy="669649"/>
              </a:xfrm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BB0A19C3-4180-80FA-3C2E-BF30BE20BB3E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316F8F86-9B97-153B-0B7D-60A601ABD815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975575C2-FF07-445B-E759-A6273DCB0ED9}"/>
                  </a:ext>
                </a:extLst>
              </p:cNvPr>
              <p:cNvSpPr/>
              <p:nvPr/>
            </p:nvSpPr>
            <p:spPr>
              <a:xfrm rot="19910582">
                <a:off x="3055540" y="1995122"/>
                <a:ext cx="254238" cy="988229"/>
              </a:xfrm>
              <a:custGeom>
                <a:avLst/>
                <a:gdLst>
                  <a:gd name="connsiteX0" fmla="*/ 201147 w 254238"/>
                  <a:gd name="connsiteY0" fmla="*/ 118 h 988229"/>
                  <a:gd name="connsiteX1" fmla="*/ 218487 w 254238"/>
                  <a:gd name="connsiteY1" fmla="*/ 8752 h 988229"/>
                  <a:gd name="connsiteX2" fmla="*/ 225186 w 254238"/>
                  <a:gd name="connsiteY2" fmla="*/ 26262 h 988229"/>
                  <a:gd name="connsiteX3" fmla="*/ 221182 w 254238"/>
                  <a:gd name="connsiteY3" fmla="*/ 141784 h 988229"/>
                  <a:gd name="connsiteX4" fmla="*/ 241944 w 254238"/>
                  <a:gd name="connsiteY4" fmla="*/ 162546 h 988229"/>
                  <a:gd name="connsiteX5" fmla="*/ 243613 w 254238"/>
                  <a:gd name="connsiteY5" fmla="*/ 217791 h 988229"/>
                  <a:gd name="connsiteX6" fmla="*/ 213965 w 254238"/>
                  <a:gd name="connsiteY6" fmla="*/ 247439 h 988229"/>
                  <a:gd name="connsiteX7" fmla="*/ 208117 w 254238"/>
                  <a:gd name="connsiteY7" fmla="*/ 270766 h 988229"/>
                  <a:gd name="connsiteX8" fmla="*/ 190898 w 254238"/>
                  <a:gd name="connsiteY8" fmla="*/ 294962 h 988229"/>
                  <a:gd name="connsiteX9" fmla="*/ 185595 w 254238"/>
                  <a:gd name="connsiteY9" fmla="*/ 298949 h 988229"/>
                  <a:gd name="connsiteX10" fmla="*/ 228166 w 254238"/>
                  <a:gd name="connsiteY10" fmla="*/ 879399 h 988229"/>
                  <a:gd name="connsiteX11" fmla="*/ 118628 w 254238"/>
                  <a:gd name="connsiteY11" fmla="*/ 988229 h 988229"/>
                  <a:gd name="connsiteX12" fmla="*/ 9089 w 254238"/>
                  <a:gd name="connsiteY12" fmla="*/ 879399 h 988229"/>
                  <a:gd name="connsiteX13" fmla="*/ 49596 w 254238"/>
                  <a:gd name="connsiteY13" fmla="*/ 302336 h 988229"/>
                  <a:gd name="connsiteX14" fmla="*/ 29434 w 254238"/>
                  <a:gd name="connsiteY14" fmla="*/ 287079 h 988229"/>
                  <a:gd name="connsiteX15" fmla="*/ 61 w 254238"/>
                  <a:gd name="connsiteY15" fmla="*/ 210304 h 988229"/>
                  <a:gd name="connsiteX16" fmla="*/ 4129 w 254238"/>
                  <a:gd name="connsiteY16" fmla="*/ 92908 h 988229"/>
                  <a:gd name="connsiteX17" fmla="*/ 34370 w 254238"/>
                  <a:gd name="connsiteY17" fmla="*/ 67681 h 988229"/>
                  <a:gd name="connsiteX18" fmla="*/ 54624 w 254238"/>
                  <a:gd name="connsiteY18" fmla="*/ 77767 h 988229"/>
                  <a:gd name="connsiteX19" fmla="*/ 63165 w 254238"/>
                  <a:gd name="connsiteY19" fmla="*/ 60254 h 988229"/>
                  <a:gd name="connsiteX20" fmla="*/ 85019 w 254238"/>
                  <a:gd name="connsiteY20" fmla="*/ 53756 h 988229"/>
                  <a:gd name="connsiteX21" fmla="*/ 117543 w 254238"/>
                  <a:gd name="connsiteY21" fmla="*/ 68549 h 988229"/>
                  <a:gd name="connsiteX22" fmla="*/ 147785 w 254238"/>
                  <a:gd name="connsiteY22" fmla="*/ 43322 h 988229"/>
                  <a:gd name="connsiteX23" fmla="*/ 168197 w 254238"/>
                  <a:gd name="connsiteY23" fmla="*/ 53487 h 988229"/>
                  <a:gd name="connsiteX24" fmla="*/ 175458 w 254238"/>
                  <a:gd name="connsiteY24" fmla="*/ 21547 h 988229"/>
                  <a:gd name="connsiteX25" fmla="*/ 201147 w 254238"/>
                  <a:gd name="connsiteY25" fmla="*/ 118 h 98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4238" h="988229">
                    <a:moveTo>
                      <a:pt x="201147" y="118"/>
                    </a:moveTo>
                    <a:cubicBezTo>
                      <a:pt x="208013" y="769"/>
                      <a:pt x="214137" y="4021"/>
                      <a:pt x="218487" y="8752"/>
                    </a:cubicBezTo>
                    <a:cubicBezTo>
                      <a:pt x="222838" y="13484"/>
                      <a:pt x="225415" y="19694"/>
                      <a:pt x="225186" y="26262"/>
                    </a:cubicBezTo>
                    <a:lnTo>
                      <a:pt x="221182" y="141784"/>
                    </a:lnTo>
                    <a:lnTo>
                      <a:pt x="241944" y="162546"/>
                    </a:lnTo>
                    <a:cubicBezTo>
                      <a:pt x="257660" y="178262"/>
                      <a:pt x="258408" y="202996"/>
                      <a:pt x="243613" y="217791"/>
                    </a:cubicBezTo>
                    <a:lnTo>
                      <a:pt x="213965" y="247439"/>
                    </a:lnTo>
                    <a:lnTo>
                      <a:pt x="208117" y="270766"/>
                    </a:lnTo>
                    <a:cubicBezTo>
                      <a:pt x="203655" y="279732"/>
                      <a:pt x="197831" y="287868"/>
                      <a:pt x="190898" y="294962"/>
                    </a:cubicBezTo>
                    <a:lnTo>
                      <a:pt x="185595" y="298949"/>
                    </a:lnTo>
                    <a:lnTo>
                      <a:pt x="228166" y="879399"/>
                    </a:lnTo>
                    <a:cubicBezTo>
                      <a:pt x="228166" y="939504"/>
                      <a:pt x="179124" y="988229"/>
                      <a:pt x="118628" y="988229"/>
                    </a:cubicBezTo>
                    <a:cubicBezTo>
                      <a:pt x="58131" y="988229"/>
                      <a:pt x="9089" y="939504"/>
                      <a:pt x="9089" y="879399"/>
                    </a:cubicBezTo>
                    <a:lnTo>
                      <a:pt x="49596" y="302336"/>
                    </a:lnTo>
                    <a:lnTo>
                      <a:pt x="29434" y="287079"/>
                    </a:lnTo>
                    <a:cubicBezTo>
                      <a:pt x="10361" y="266335"/>
                      <a:pt x="-938" y="239104"/>
                      <a:pt x="61" y="210304"/>
                    </a:cubicBezTo>
                    <a:lnTo>
                      <a:pt x="4129" y="92908"/>
                    </a:lnTo>
                    <a:cubicBezTo>
                      <a:pt x="4665" y="77443"/>
                      <a:pt x="18206" y="66149"/>
                      <a:pt x="34370" y="67681"/>
                    </a:cubicBezTo>
                    <a:lnTo>
                      <a:pt x="54624" y="77767"/>
                    </a:lnTo>
                    <a:lnTo>
                      <a:pt x="63165" y="60254"/>
                    </a:lnTo>
                    <a:cubicBezTo>
                      <a:pt x="68865" y="55499"/>
                      <a:pt x="75956" y="52374"/>
                      <a:pt x="85019" y="53756"/>
                    </a:cubicBezTo>
                    <a:cubicBezTo>
                      <a:pt x="94083" y="55139"/>
                      <a:pt x="107083" y="70287"/>
                      <a:pt x="117543" y="68549"/>
                    </a:cubicBezTo>
                    <a:cubicBezTo>
                      <a:pt x="118079" y="53083"/>
                      <a:pt x="131619" y="41789"/>
                      <a:pt x="147785" y="43322"/>
                    </a:cubicBezTo>
                    <a:cubicBezTo>
                      <a:pt x="155867" y="44089"/>
                      <a:pt x="163077" y="47916"/>
                      <a:pt x="168197" y="53487"/>
                    </a:cubicBezTo>
                    <a:lnTo>
                      <a:pt x="175458" y="21547"/>
                    </a:lnTo>
                    <a:cubicBezTo>
                      <a:pt x="175913" y="8410"/>
                      <a:pt x="187415" y="-1184"/>
                      <a:pt x="201147" y="1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315" name="テキスト ボックス 314">
            <a:extLst>
              <a:ext uri="{FF2B5EF4-FFF2-40B4-BE49-F238E27FC236}">
                <a16:creationId xmlns:a16="http://schemas.microsoft.com/office/drawing/2014/main" id="{5883E10C-9BE3-D356-5828-B0A003BF9953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マスクを外す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男の子のイラスト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935706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37640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pptxk23_マスクを外す男の子のイラスト</dc:title>
  <dc:subject>pptxk23_マスクを外す男の子のイラスト</dc:subject>
  <dc:creator>でじけろお</dc:creator>
  <cp:revision>1</cp:revision>
  <dcterms:created xsi:type="dcterms:W3CDTF">2018-05-20T00:31:01Z</dcterms:created>
  <dcterms:modified xsi:type="dcterms:W3CDTF">2022-07-11T11:42:12Z</dcterms:modified>
  <cp:version>1</cp:version>
</cp:coreProperties>
</file>